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5" r:id="rId3"/>
    <p:sldId id="257" r:id="rId4"/>
    <p:sldId id="260" r:id="rId5"/>
    <p:sldId id="267" r:id="rId6"/>
    <p:sldId id="259" r:id="rId7"/>
    <p:sldId id="261" r:id="rId8"/>
    <p:sldId id="262" r:id="rId9"/>
    <p:sldId id="268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A533"/>
    <a:srgbClr val="344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99B482-D049-D245-862B-F49F0EEF578D}" v="1" dt="2021-08-18T09:00:34.981"/>
    <p1510:client id="{4C5A8539-6A78-0BF5-299F-3E449E1F4ACC}" v="89" dt="2021-07-26T09:53:17.807"/>
    <p1510:client id="{5E8FD919-B600-4996-BB1E-42B57A22567D}" v="1" dt="2022-04-25T23:41:01.392"/>
    <p1510:client id="{B22A7654-BA2B-39C9-B8AF-FC443EB9BFAF}" v="453" dt="2021-07-30T09:39:11.863"/>
    <p1510:client id="{B4AD8A6F-3999-0732-C0A2-5A919DDF7CA9}" v="2382" dt="2021-07-23T10:22:34.499"/>
    <p1510:client id="{C98B6627-BC49-5C45-68E3-46B0D46D194C}" v="1" dt="2021-11-28T14:40:59.753"/>
    <p1510:client id="{FB2C05FB-FA8B-D6F2-CA80-094E6A57C72C}" v="16" dt="2021-07-23T10:45:10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Cowley-Cunningham" userId="S::cowleycm@dkit.ie::02b6dd87-571a-4adf-9263-a99eea00dbf2" providerId="AD" clId="Web-{B22A7654-BA2B-39C9-B8AF-FC443EB9BFAF}"/>
    <pc:docChg chg="addSld modSld sldOrd">
      <pc:chgData name="Michelle Cowley-Cunningham" userId="S::cowleycm@dkit.ie::02b6dd87-571a-4adf-9263-a99eea00dbf2" providerId="AD" clId="Web-{B22A7654-BA2B-39C9-B8AF-FC443EB9BFAF}" dt="2021-07-30T09:39:11.863" v="266"/>
      <pc:docMkLst>
        <pc:docMk/>
      </pc:docMkLst>
      <pc:sldChg chg="modSp">
        <pc:chgData name="Michelle Cowley-Cunningham" userId="S::cowleycm@dkit.ie::02b6dd87-571a-4adf-9263-a99eea00dbf2" providerId="AD" clId="Web-{B22A7654-BA2B-39C9-B8AF-FC443EB9BFAF}" dt="2021-07-30T09:28:35.890" v="31" actId="20577"/>
        <pc:sldMkLst>
          <pc:docMk/>
          <pc:sldMk cId="2260816111" sldId="262"/>
        </pc:sldMkLst>
        <pc:spChg chg="mod">
          <ac:chgData name="Michelle Cowley-Cunningham" userId="S::cowleycm@dkit.ie::02b6dd87-571a-4adf-9263-a99eea00dbf2" providerId="AD" clId="Web-{B22A7654-BA2B-39C9-B8AF-FC443EB9BFAF}" dt="2021-07-30T09:28:35.890" v="31" actId="20577"/>
          <ac:spMkLst>
            <pc:docMk/>
            <pc:sldMk cId="2260816111" sldId="262"/>
            <ac:spMk id="23" creationId="{C943FE7D-F2DB-4C8B-B6D9-A85372C964AD}"/>
          </ac:spMkLst>
        </pc:spChg>
      </pc:sldChg>
      <pc:sldChg chg="addSp delSp modSp new mod ord setBg">
        <pc:chgData name="Michelle Cowley-Cunningham" userId="S::cowleycm@dkit.ie::02b6dd87-571a-4adf-9263-a99eea00dbf2" providerId="AD" clId="Web-{B22A7654-BA2B-39C9-B8AF-FC443EB9BFAF}" dt="2021-07-30T09:39:11.863" v="266"/>
        <pc:sldMkLst>
          <pc:docMk/>
          <pc:sldMk cId="4279731010" sldId="268"/>
        </pc:sldMkLst>
        <pc:spChg chg="mod">
          <ac:chgData name="Michelle Cowley-Cunningham" userId="S::cowleycm@dkit.ie::02b6dd87-571a-4adf-9263-a99eea00dbf2" providerId="AD" clId="Web-{B22A7654-BA2B-39C9-B8AF-FC443EB9BFAF}" dt="2021-07-30T09:38:37.690" v="264" actId="20577"/>
          <ac:spMkLst>
            <pc:docMk/>
            <pc:sldMk cId="4279731010" sldId="268"/>
            <ac:spMk id="2" creationId="{50A839E6-01FE-4A0C-B0F8-95F0E79B8A7C}"/>
          </ac:spMkLst>
        </pc:spChg>
        <pc:spChg chg="del mod">
          <ac:chgData name="Michelle Cowley-Cunningham" userId="S::cowleycm@dkit.ie::02b6dd87-571a-4adf-9263-a99eea00dbf2" providerId="AD" clId="Web-{B22A7654-BA2B-39C9-B8AF-FC443EB9BFAF}" dt="2021-07-30T09:33:56.837" v="195"/>
          <ac:spMkLst>
            <pc:docMk/>
            <pc:sldMk cId="4279731010" sldId="268"/>
            <ac:spMk id="3" creationId="{6E17BF16-0C28-46C4-9C29-4CD23649C242}"/>
          </ac:spMkLst>
        </pc:spChg>
        <pc:spChg chg="add del">
          <ac:chgData name="Michelle Cowley-Cunningham" userId="S::cowleycm@dkit.ie::02b6dd87-571a-4adf-9263-a99eea00dbf2" providerId="AD" clId="Web-{B22A7654-BA2B-39C9-B8AF-FC443EB9BFAF}" dt="2021-07-30T09:35:29.496" v="202"/>
          <ac:spMkLst>
            <pc:docMk/>
            <pc:sldMk cId="4279731010" sldId="268"/>
            <ac:spMk id="12" creationId="{1D63C574-BFD2-41A1-A567-B0C3CC7FDD4F}"/>
          </ac:spMkLst>
        </pc:spChg>
        <pc:spChg chg="add del">
          <ac:chgData name="Michelle Cowley-Cunningham" userId="S::cowleycm@dkit.ie::02b6dd87-571a-4adf-9263-a99eea00dbf2" providerId="AD" clId="Web-{B22A7654-BA2B-39C9-B8AF-FC443EB9BFAF}" dt="2021-07-30T09:35:35.121" v="204"/>
          <ac:spMkLst>
            <pc:docMk/>
            <pc:sldMk cId="4279731010" sldId="268"/>
            <ac:spMk id="13" creationId="{D93394DA-E684-47C2-9020-13225823F40A}"/>
          </ac:spMkLst>
        </pc:spChg>
        <pc:spChg chg="add del">
          <ac:chgData name="Michelle Cowley-Cunningham" userId="S::cowleycm@dkit.ie::02b6dd87-571a-4adf-9263-a99eea00dbf2" providerId="AD" clId="Web-{B22A7654-BA2B-39C9-B8AF-FC443EB9BFAF}" dt="2021-07-30T09:35:29.496" v="202"/>
          <ac:spMkLst>
            <pc:docMk/>
            <pc:sldMk cId="4279731010" sldId="268"/>
            <ac:spMk id="14" creationId="{E2A46BAB-8C31-42B2-90E8-B26DD3E81D37}"/>
          </ac:spMkLst>
        </pc:spChg>
        <pc:grpChg chg="add del">
          <ac:chgData name="Michelle Cowley-Cunningham" userId="S::cowleycm@dkit.ie::02b6dd87-571a-4adf-9263-a99eea00dbf2" providerId="AD" clId="Web-{B22A7654-BA2B-39C9-B8AF-FC443EB9BFAF}" dt="2021-07-30T09:35:29.496" v="202"/>
          <ac:grpSpMkLst>
            <pc:docMk/>
            <pc:sldMk cId="4279731010" sldId="268"/>
            <ac:grpSpMk id="16" creationId="{B3F7A3C7-0737-4E57-B30E-8EEFE638B401}"/>
          </ac:grpSpMkLst>
        </pc:grpChg>
        <pc:grpChg chg="add del">
          <ac:chgData name="Michelle Cowley-Cunningham" userId="S::cowleycm@dkit.ie::02b6dd87-571a-4adf-9263-a99eea00dbf2" providerId="AD" clId="Web-{B22A7654-BA2B-39C9-B8AF-FC443EB9BFAF}" dt="2021-07-30T09:35:29.496" v="202"/>
          <ac:grpSpMkLst>
            <pc:docMk/>
            <pc:sldMk cId="4279731010" sldId="268"/>
            <ac:grpSpMk id="20" creationId="{43F5E015-E085-4624-B431-B42414448684}"/>
          </ac:grpSpMkLst>
        </pc:grpChg>
        <pc:graphicFrameChg chg="add mod ord modGraphic">
          <ac:chgData name="Michelle Cowley-Cunningham" userId="S::cowleycm@dkit.ie::02b6dd87-571a-4adf-9263-a99eea00dbf2" providerId="AD" clId="Web-{B22A7654-BA2B-39C9-B8AF-FC443EB9BFAF}" dt="2021-07-30T09:38:29.346" v="261" actId="20577"/>
          <ac:graphicFrameMkLst>
            <pc:docMk/>
            <pc:sldMk cId="4279731010" sldId="268"/>
            <ac:graphicFrameMk id="7" creationId="{EF80114B-A4B5-48DD-8B01-C42DD07764E5}"/>
          </ac:graphicFrameMkLst>
        </pc:graphicFrameChg>
        <pc:picChg chg="add ord">
          <ac:chgData name="Michelle Cowley-Cunningham" userId="S::cowleycm@dkit.ie::02b6dd87-571a-4adf-9263-a99eea00dbf2" providerId="AD" clId="Web-{B22A7654-BA2B-39C9-B8AF-FC443EB9BFAF}" dt="2021-07-30T09:36:01.106" v="207"/>
          <ac:picMkLst>
            <pc:docMk/>
            <pc:sldMk cId="4279731010" sldId="268"/>
            <ac:picMk id="5" creationId="{63F9DCFD-0859-404A-B799-3E901C6A60CD}"/>
          </ac:picMkLst>
        </pc:picChg>
        <pc:picChg chg="add del">
          <ac:chgData name="Michelle Cowley-Cunningham" userId="S::cowleycm@dkit.ie::02b6dd87-571a-4adf-9263-a99eea00dbf2" providerId="AD" clId="Web-{B22A7654-BA2B-39C9-B8AF-FC443EB9BFAF}" dt="2021-07-30T09:35:35.121" v="204"/>
          <ac:picMkLst>
            <pc:docMk/>
            <pc:sldMk cId="4279731010" sldId="268"/>
            <ac:picMk id="9" creationId="{689CA53C-8DD1-4AD4-BBCE-1796E89B6030}"/>
          </ac:picMkLst>
        </pc:picChg>
        <pc:picChg chg="add mod">
          <ac:chgData name="Michelle Cowley-Cunningham" userId="S::cowleycm@dkit.ie::02b6dd87-571a-4adf-9263-a99eea00dbf2" providerId="AD" clId="Web-{B22A7654-BA2B-39C9-B8AF-FC443EB9BFAF}" dt="2021-07-30T09:36:01.106" v="207"/>
          <ac:picMkLst>
            <pc:docMk/>
            <pc:sldMk cId="4279731010" sldId="268"/>
            <ac:picMk id="106" creationId="{0C565B9F-2A1E-4C7B-8F78-626ECBE2AB8B}"/>
          </ac:picMkLst>
        </pc:picChg>
        <pc:cxnChg chg="add">
          <ac:chgData name="Michelle Cowley-Cunningham" userId="S::cowleycm@dkit.ie::02b6dd87-571a-4adf-9263-a99eea00dbf2" providerId="AD" clId="Web-{B22A7654-BA2B-39C9-B8AF-FC443EB9BFAF}" dt="2021-07-30T09:36:01.106" v="207"/>
          <ac:cxnSpMkLst>
            <pc:docMk/>
            <pc:sldMk cId="4279731010" sldId="268"/>
            <ac:cxnSpMk id="111" creationId="{A7F400EE-A8A5-48AF-B4D6-291B52C6F0B0}"/>
          </ac:cxnSpMkLst>
        </pc:cxnChg>
      </pc:sldChg>
    </pc:docChg>
  </pc:docChgLst>
  <pc:docChgLst>
    <pc:chgData name="Guest User" userId="S::urn:spo:anon#a90f3f9e9ba2b4a907388220f92f5ea006e450641dc618d85aa8b7aa90e1b523::" providerId="AD" clId="Web-{5E8FD919-B600-4996-BB1E-42B57A22567D}"/>
    <pc:docChg chg="modSld">
      <pc:chgData name="Guest User" userId="S::urn:spo:anon#a90f3f9e9ba2b4a907388220f92f5ea006e450641dc618d85aa8b7aa90e1b523::" providerId="AD" clId="Web-{5E8FD919-B600-4996-BB1E-42B57A22567D}" dt="2022-04-25T23:41:01.392" v="0" actId="1076"/>
      <pc:docMkLst>
        <pc:docMk/>
      </pc:docMkLst>
      <pc:sldChg chg="modSp">
        <pc:chgData name="Guest User" userId="S::urn:spo:anon#a90f3f9e9ba2b4a907388220f92f5ea006e450641dc618d85aa8b7aa90e1b523::" providerId="AD" clId="Web-{5E8FD919-B600-4996-BB1E-42B57A22567D}" dt="2022-04-25T23:41:01.392" v="0" actId="1076"/>
        <pc:sldMkLst>
          <pc:docMk/>
          <pc:sldMk cId="3996211570" sldId="266"/>
        </pc:sldMkLst>
        <pc:picChg chg="mod">
          <ac:chgData name="Guest User" userId="S::urn:spo:anon#a90f3f9e9ba2b4a907388220f92f5ea006e450641dc618d85aa8b7aa90e1b523::" providerId="AD" clId="Web-{5E8FD919-B600-4996-BB1E-42B57A22567D}" dt="2022-04-25T23:41:01.392" v="0" actId="1076"/>
          <ac:picMkLst>
            <pc:docMk/>
            <pc:sldMk cId="3996211570" sldId="266"/>
            <ac:picMk id="12" creationId="{8096D3F4-C150-41A1-B1F2-CA91776D774E}"/>
          </ac:picMkLst>
        </pc:picChg>
      </pc:sldChg>
    </pc:docChg>
  </pc:docChgLst>
  <pc:docChgLst>
    <pc:chgData name="Michelle Cowley-Cunningham" userId="S::cowleycm@dkit.ie::02b6dd87-571a-4adf-9263-a99eea00dbf2" providerId="AD" clId="Web-{B4AD8A6F-3999-0732-C0A2-5A919DDF7CA9}"/>
    <pc:docChg chg="addSld delSld modSld sldOrd">
      <pc:chgData name="Michelle Cowley-Cunningham" userId="S::cowleycm@dkit.ie::02b6dd87-571a-4adf-9263-a99eea00dbf2" providerId="AD" clId="Web-{B4AD8A6F-3999-0732-C0A2-5A919DDF7CA9}" dt="2021-07-23T10:22:34.499" v="1644" actId="1076"/>
      <pc:docMkLst>
        <pc:docMk/>
      </pc:docMkLst>
      <pc:sldChg chg="addSp modSp mod setBg setClrOvrMap">
        <pc:chgData name="Michelle Cowley-Cunningham" userId="S::cowleycm@dkit.ie::02b6dd87-571a-4adf-9263-a99eea00dbf2" providerId="AD" clId="Web-{B4AD8A6F-3999-0732-C0A2-5A919DDF7CA9}" dt="2021-07-23T10:20:33.351" v="1641" actId="1076"/>
        <pc:sldMkLst>
          <pc:docMk/>
          <pc:sldMk cId="109857222" sldId="256"/>
        </pc:sldMkLst>
        <pc:spChg chg="mod">
          <ac:chgData name="Michelle Cowley-Cunningham" userId="S::cowleycm@dkit.ie::02b6dd87-571a-4adf-9263-a99eea00dbf2" providerId="AD" clId="Web-{B4AD8A6F-3999-0732-C0A2-5A919DDF7CA9}" dt="2021-07-23T10:20:26.178" v="1640" actId="107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ichelle Cowley-Cunningham" userId="S::cowleycm@dkit.ie::02b6dd87-571a-4adf-9263-a99eea00dbf2" providerId="AD" clId="Web-{B4AD8A6F-3999-0732-C0A2-5A919DDF7CA9}" dt="2021-07-23T10:20:33.351" v="1641" actId="1076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Michelle Cowley-Cunningham" userId="S::cowleycm@dkit.ie::02b6dd87-571a-4adf-9263-a99eea00dbf2" providerId="AD" clId="Web-{B4AD8A6F-3999-0732-C0A2-5A919DDF7CA9}" dt="2021-07-23T08:31:23.789" v="2"/>
          <ac:spMkLst>
            <pc:docMk/>
            <pc:sldMk cId="109857222" sldId="256"/>
            <ac:spMk id="10" creationId="{E49CC64F-7275-4E33-961B-0C5CDC439875}"/>
          </ac:spMkLst>
        </pc:spChg>
        <pc:picChg chg="add mod">
          <ac:chgData name="Michelle Cowley-Cunningham" userId="S::cowleycm@dkit.ie::02b6dd87-571a-4adf-9263-a99eea00dbf2" providerId="AD" clId="Web-{B4AD8A6F-3999-0732-C0A2-5A919DDF7CA9}" dt="2021-07-23T08:31:23.789" v="2"/>
          <ac:picMkLst>
            <pc:docMk/>
            <pc:sldMk cId="109857222" sldId="256"/>
            <ac:picMk id="5" creationId="{42D7C030-271F-43F1-AADD-8AA1F47F1E93}"/>
          </ac:picMkLst>
        </pc:picChg>
        <pc:picChg chg="add mod">
          <ac:chgData name="Michelle Cowley-Cunningham" userId="S::cowleycm@dkit.ie::02b6dd87-571a-4adf-9263-a99eea00dbf2" providerId="AD" clId="Web-{B4AD8A6F-3999-0732-C0A2-5A919DDF7CA9}" dt="2021-07-23T10:13:31.229" v="1584" actId="1076"/>
          <ac:picMkLst>
            <pc:docMk/>
            <pc:sldMk cId="109857222" sldId="256"/>
            <ac:picMk id="6" creationId="{5183873C-7812-4B9B-8924-EF24A599B470}"/>
          </ac:picMkLst>
        </pc:picChg>
      </pc:sldChg>
      <pc:sldChg chg="modSp add">
        <pc:chgData name="Michelle Cowley-Cunningham" userId="S::cowleycm@dkit.ie::02b6dd87-571a-4adf-9263-a99eea00dbf2" providerId="AD" clId="Web-{B4AD8A6F-3999-0732-C0A2-5A919DDF7CA9}" dt="2021-07-23T10:22:34.499" v="1644" actId="1076"/>
        <pc:sldMkLst>
          <pc:docMk/>
          <pc:sldMk cId="4063330566" sldId="257"/>
        </pc:sldMkLst>
        <pc:spChg chg="mod">
          <ac:chgData name="Michelle Cowley-Cunningham" userId="S::cowleycm@dkit.ie::02b6dd87-571a-4adf-9263-a99eea00dbf2" providerId="AD" clId="Web-{B4AD8A6F-3999-0732-C0A2-5A919DDF7CA9}" dt="2021-07-23T10:22:34.499" v="1644" actId="1076"/>
          <ac:spMkLst>
            <pc:docMk/>
            <pc:sldMk cId="4063330566" sldId="257"/>
            <ac:spMk id="3" creationId="{FF03A786-8DAC-4F72-811B-E2424594F38F}"/>
          </ac:spMkLst>
        </pc:spChg>
      </pc:sldChg>
      <pc:sldChg chg="addSp delSp modSp new del mod setBg">
        <pc:chgData name="Michelle Cowley-Cunningham" userId="S::cowleycm@dkit.ie::02b6dd87-571a-4adf-9263-a99eea00dbf2" providerId="AD" clId="Web-{B4AD8A6F-3999-0732-C0A2-5A919DDF7CA9}" dt="2021-07-23T10:17:44.761" v="1620"/>
        <pc:sldMkLst>
          <pc:docMk/>
          <pc:sldMk cId="2881142500" sldId="258"/>
        </pc:sldMkLst>
        <pc:spChg chg="mod">
          <ac:chgData name="Michelle Cowley-Cunningham" userId="S::cowleycm@dkit.ie::02b6dd87-571a-4adf-9263-a99eea00dbf2" providerId="AD" clId="Web-{B4AD8A6F-3999-0732-C0A2-5A919DDF7CA9}" dt="2021-07-23T08:36:16.230" v="90" actId="20577"/>
          <ac:spMkLst>
            <pc:docMk/>
            <pc:sldMk cId="2881142500" sldId="258"/>
            <ac:spMk id="2" creationId="{E78B331E-D66F-4FCF-B177-91F9E7280F8D}"/>
          </ac:spMkLst>
        </pc:spChg>
        <pc:spChg chg="del mod">
          <ac:chgData name="Michelle Cowley-Cunningham" userId="S::cowleycm@dkit.ie::02b6dd87-571a-4adf-9263-a99eea00dbf2" providerId="AD" clId="Web-{B4AD8A6F-3999-0732-C0A2-5A919DDF7CA9}" dt="2021-07-23T08:34:02.971" v="76"/>
          <ac:spMkLst>
            <pc:docMk/>
            <pc:sldMk cId="2881142500" sldId="258"/>
            <ac:spMk id="3" creationId="{2E8AA9F9-E62A-4A5D-94FA-3D8E3A756C17}"/>
          </ac:spMkLst>
        </pc:spChg>
        <pc:spChg chg="add">
          <ac:chgData name="Michelle Cowley-Cunningham" userId="S::cowleycm@dkit.ie::02b6dd87-571a-4adf-9263-a99eea00dbf2" providerId="AD" clId="Web-{B4AD8A6F-3999-0732-C0A2-5A919DDF7CA9}" dt="2021-07-23T08:35:53.322" v="89"/>
          <ac:spMkLst>
            <pc:docMk/>
            <pc:sldMk cId="2881142500" sldId="258"/>
            <ac:spMk id="18" creationId="{955A2079-FA98-4876-80F0-72364A7D2EA4}"/>
          </ac:spMkLst>
        </pc:spChg>
        <pc:graphicFrameChg chg="add mod ord modGraphic">
          <ac:chgData name="Michelle Cowley-Cunningham" userId="S::cowleycm@dkit.ie::02b6dd87-571a-4adf-9263-a99eea00dbf2" providerId="AD" clId="Web-{B4AD8A6F-3999-0732-C0A2-5A919DDF7CA9}" dt="2021-07-23T09:04:16.566" v="443" actId="20577"/>
          <ac:graphicFrameMkLst>
            <pc:docMk/>
            <pc:sldMk cId="2881142500" sldId="258"/>
            <ac:graphicFrameMk id="5" creationId="{718CBD9D-83B9-4BB1-AC4D-EF1085CD76E1}"/>
          </ac:graphicFrameMkLst>
        </pc:graphicFrameChg>
        <pc:picChg chg="add mod">
          <ac:chgData name="Michelle Cowley-Cunningham" userId="S::cowleycm@dkit.ie::02b6dd87-571a-4adf-9263-a99eea00dbf2" providerId="AD" clId="Web-{B4AD8A6F-3999-0732-C0A2-5A919DDF7CA9}" dt="2021-07-23T08:34:42.865" v="78" actId="1076"/>
          <ac:picMkLst>
            <pc:docMk/>
            <pc:sldMk cId="2881142500" sldId="258"/>
            <ac:picMk id="13" creationId="{9C4172F7-CB6B-4895-BAC6-009FA11A00C1}"/>
          </ac:picMkLst>
        </pc:picChg>
      </pc:sldChg>
      <pc:sldChg chg="modSp add replId">
        <pc:chgData name="Michelle Cowley-Cunningham" userId="S::cowleycm@dkit.ie::02b6dd87-571a-4adf-9263-a99eea00dbf2" providerId="AD" clId="Web-{B4AD8A6F-3999-0732-C0A2-5A919DDF7CA9}" dt="2021-07-23T10:19:00.298" v="1628" actId="20577"/>
        <pc:sldMkLst>
          <pc:docMk/>
          <pc:sldMk cId="176759853" sldId="259"/>
        </pc:sldMkLst>
        <pc:spChg chg="mod">
          <ac:chgData name="Michelle Cowley-Cunningham" userId="S::cowleycm@dkit.ie::02b6dd87-571a-4adf-9263-a99eea00dbf2" providerId="AD" clId="Web-{B4AD8A6F-3999-0732-C0A2-5A919DDF7CA9}" dt="2021-07-23T08:44:04.324" v="224" actId="20577"/>
          <ac:spMkLst>
            <pc:docMk/>
            <pc:sldMk cId="176759853" sldId="259"/>
            <ac:spMk id="2" creationId="{E78B331E-D66F-4FCF-B177-91F9E7280F8D}"/>
          </ac:spMkLst>
        </pc:spChg>
        <pc:graphicFrameChg chg="mod modGraphic">
          <ac:chgData name="Michelle Cowley-Cunningham" userId="S::cowleycm@dkit.ie::02b6dd87-571a-4adf-9263-a99eea00dbf2" providerId="AD" clId="Web-{B4AD8A6F-3999-0732-C0A2-5A919DDF7CA9}" dt="2021-07-23T10:19:00.298" v="1628" actId="20577"/>
          <ac:graphicFrameMkLst>
            <pc:docMk/>
            <pc:sldMk cId="176759853" sldId="259"/>
            <ac:graphicFrameMk id="5" creationId="{718CBD9D-83B9-4BB1-AC4D-EF1085CD76E1}"/>
          </ac:graphicFrameMkLst>
        </pc:graphicFrameChg>
      </pc:sldChg>
      <pc:sldChg chg="addSp modSp new mod setBg">
        <pc:chgData name="Michelle Cowley-Cunningham" userId="S::cowleycm@dkit.ie::02b6dd87-571a-4adf-9263-a99eea00dbf2" providerId="AD" clId="Web-{B4AD8A6F-3999-0732-C0A2-5A919DDF7CA9}" dt="2021-07-23T09:06:05.761" v="513" actId="20577"/>
        <pc:sldMkLst>
          <pc:docMk/>
          <pc:sldMk cId="1507478070" sldId="260"/>
        </pc:sldMkLst>
        <pc:spChg chg="mod">
          <ac:chgData name="Michelle Cowley-Cunningham" userId="S::cowleycm@dkit.ie::02b6dd87-571a-4adf-9263-a99eea00dbf2" providerId="AD" clId="Web-{B4AD8A6F-3999-0732-C0A2-5A919DDF7CA9}" dt="2021-07-23T09:03:03.327" v="402" actId="20577"/>
          <ac:spMkLst>
            <pc:docMk/>
            <pc:sldMk cId="1507478070" sldId="260"/>
            <ac:spMk id="2" creationId="{080B2D4E-EC6B-4FD1-8C4F-6906FA80AE20}"/>
          </ac:spMkLst>
        </pc:spChg>
        <pc:spChg chg="mod">
          <ac:chgData name="Michelle Cowley-Cunningham" userId="S::cowleycm@dkit.ie::02b6dd87-571a-4adf-9263-a99eea00dbf2" providerId="AD" clId="Web-{B4AD8A6F-3999-0732-C0A2-5A919DDF7CA9}" dt="2021-07-23T09:06:05.761" v="513" actId="20577"/>
          <ac:spMkLst>
            <pc:docMk/>
            <pc:sldMk cId="1507478070" sldId="260"/>
            <ac:spMk id="3" creationId="{A3882429-772C-4391-B0C5-89225FF27D67}"/>
          </ac:spMkLst>
        </pc:spChg>
        <pc:picChg chg="add">
          <ac:chgData name="Michelle Cowley-Cunningham" userId="S::cowleycm@dkit.ie::02b6dd87-571a-4adf-9263-a99eea00dbf2" providerId="AD" clId="Web-{B4AD8A6F-3999-0732-C0A2-5A919DDF7CA9}" dt="2021-07-23T08:57:10.350" v="264"/>
          <ac:picMkLst>
            <pc:docMk/>
            <pc:sldMk cId="1507478070" sldId="260"/>
            <ac:picMk id="5" creationId="{56B1772A-122F-4478-8885-2300A505A42B}"/>
          </ac:picMkLst>
        </pc:picChg>
      </pc:sldChg>
      <pc:sldChg chg="addSp delSp modSp add replId">
        <pc:chgData name="Michelle Cowley-Cunningham" userId="S::cowleycm@dkit.ie::02b6dd87-571a-4adf-9263-a99eea00dbf2" providerId="AD" clId="Web-{B4AD8A6F-3999-0732-C0A2-5A919DDF7CA9}" dt="2021-07-23T09:14:02.918" v="600" actId="20577"/>
        <pc:sldMkLst>
          <pc:docMk/>
          <pc:sldMk cId="4180101244" sldId="261"/>
        </pc:sldMkLst>
        <pc:spChg chg="del mod">
          <ac:chgData name="Michelle Cowley-Cunningham" userId="S::cowleycm@dkit.ie::02b6dd87-571a-4adf-9263-a99eea00dbf2" providerId="AD" clId="Web-{B4AD8A6F-3999-0732-C0A2-5A919DDF7CA9}" dt="2021-07-23T09:13:19.212" v="589"/>
          <ac:spMkLst>
            <pc:docMk/>
            <pc:sldMk cId="4180101244" sldId="261"/>
            <ac:spMk id="2" creationId="{E78B331E-D66F-4FCF-B177-91F9E7280F8D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13:35.354" v="592" actId="1076"/>
          <ac:spMkLst>
            <pc:docMk/>
            <pc:sldMk cId="4180101244" sldId="261"/>
            <ac:spMk id="14" creationId="{2D021528-9680-4E6D-9FB9-B1191AEC2BD8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13:48.214" v="594" actId="20577"/>
          <ac:spMkLst>
            <pc:docMk/>
            <pc:sldMk cId="4180101244" sldId="261"/>
            <ac:spMk id="15" creationId="{3F5F40E9-3BF3-4C58-A2FE-D249C60644A2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13:53.871" v="597" actId="20577"/>
          <ac:spMkLst>
            <pc:docMk/>
            <pc:sldMk cId="4180101244" sldId="261"/>
            <ac:spMk id="17" creationId="{62B57A1F-0DDA-4FF8-B2E2-B5246CE3856C}"/>
          </ac:spMkLst>
        </pc:spChg>
        <pc:spChg chg="add del mod">
          <ac:chgData name="Michelle Cowley-Cunningham" userId="S::cowleycm@dkit.ie::02b6dd87-571a-4adf-9263-a99eea00dbf2" providerId="AD" clId="Web-{B4AD8A6F-3999-0732-C0A2-5A919DDF7CA9}" dt="2021-07-23T09:11:36.517" v="567"/>
          <ac:spMkLst>
            <pc:docMk/>
            <pc:sldMk cId="4180101244" sldId="261"/>
            <ac:spMk id="21" creationId="{9B16C776-FEAC-4A67-9B03-056F78436222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14:02.918" v="600" actId="20577"/>
          <ac:spMkLst>
            <pc:docMk/>
            <pc:sldMk cId="4180101244" sldId="261"/>
            <ac:spMk id="23" creationId="{C943FE7D-F2DB-4C8B-B6D9-A85372C964AD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13:57.965" v="598" actId="20577"/>
          <ac:spMkLst>
            <pc:docMk/>
            <pc:sldMk cId="4180101244" sldId="261"/>
            <ac:spMk id="25" creationId="{28EF4C40-9C36-4E9E-B2C9-90CB18C85EB8}"/>
          </ac:spMkLst>
        </pc:spChg>
        <pc:spChg chg="add del mod">
          <ac:chgData name="Michelle Cowley-Cunningham" userId="S::cowleycm@dkit.ie::02b6dd87-571a-4adf-9263-a99eea00dbf2" providerId="AD" clId="Web-{B4AD8A6F-3999-0732-C0A2-5A919DDF7CA9}" dt="2021-07-23T09:13:27.791" v="591"/>
          <ac:spMkLst>
            <pc:docMk/>
            <pc:sldMk cId="4180101244" sldId="261"/>
            <ac:spMk id="27" creationId="{8FCC22AD-5D23-4E66-8CA7-13D13641915C}"/>
          </ac:spMkLst>
        </pc:spChg>
        <pc:graphicFrameChg chg="del">
          <ac:chgData name="Michelle Cowley-Cunningham" userId="S::cowleycm@dkit.ie::02b6dd87-571a-4adf-9263-a99eea00dbf2" providerId="AD" clId="Web-{B4AD8A6F-3999-0732-C0A2-5A919DDF7CA9}" dt="2021-07-23T09:07:02.233" v="515"/>
          <ac:graphicFrameMkLst>
            <pc:docMk/>
            <pc:sldMk cId="4180101244" sldId="261"/>
            <ac:graphicFrameMk id="5" creationId="{718CBD9D-83B9-4BB1-AC4D-EF1085CD76E1}"/>
          </ac:graphicFrameMkLst>
        </pc:graphicFrameChg>
      </pc:sldChg>
      <pc:sldChg chg="modSp add replId">
        <pc:chgData name="Michelle Cowley-Cunningham" userId="S::cowleycm@dkit.ie::02b6dd87-571a-4adf-9263-a99eea00dbf2" providerId="AD" clId="Web-{B4AD8A6F-3999-0732-C0A2-5A919DDF7CA9}" dt="2021-07-23T10:10:29.811" v="1562" actId="20577"/>
        <pc:sldMkLst>
          <pc:docMk/>
          <pc:sldMk cId="2260816111" sldId="262"/>
        </pc:sldMkLst>
        <pc:spChg chg="mod">
          <ac:chgData name="Michelle Cowley-Cunningham" userId="S::cowleycm@dkit.ie::02b6dd87-571a-4adf-9263-a99eea00dbf2" providerId="AD" clId="Web-{B4AD8A6F-3999-0732-C0A2-5A919DDF7CA9}" dt="2021-07-23T10:10:29.811" v="1562" actId="20577"/>
          <ac:spMkLst>
            <pc:docMk/>
            <pc:sldMk cId="2260816111" sldId="262"/>
            <ac:spMk id="14" creationId="{2D021528-9680-4E6D-9FB9-B1191AEC2BD8}"/>
          </ac:spMkLst>
        </pc:spChg>
        <pc:spChg chg="mod">
          <ac:chgData name="Michelle Cowley-Cunningham" userId="S::cowleycm@dkit.ie::02b6dd87-571a-4adf-9263-a99eea00dbf2" providerId="AD" clId="Web-{B4AD8A6F-3999-0732-C0A2-5A919DDF7CA9}" dt="2021-07-23T09:25:34.800" v="807" actId="20577"/>
          <ac:spMkLst>
            <pc:docMk/>
            <pc:sldMk cId="2260816111" sldId="262"/>
            <ac:spMk id="15" creationId="{3F5F40E9-3BF3-4C58-A2FE-D249C60644A2}"/>
          </ac:spMkLst>
        </pc:spChg>
        <pc:spChg chg="mod">
          <ac:chgData name="Michelle Cowley-Cunningham" userId="S::cowleycm@dkit.ie::02b6dd87-571a-4adf-9263-a99eea00dbf2" providerId="AD" clId="Web-{B4AD8A6F-3999-0732-C0A2-5A919DDF7CA9}" dt="2021-07-23T09:25:02.656" v="804" actId="20577"/>
          <ac:spMkLst>
            <pc:docMk/>
            <pc:sldMk cId="2260816111" sldId="262"/>
            <ac:spMk id="17" creationId="{62B57A1F-0DDA-4FF8-B2E2-B5246CE3856C}"/>
          </ac:spMkLst>
        </pc:spChg>
        <pc:spChg chg="mod">
          <ac:chgData name="Michelle Cowley-Cunningham" userId="S::cowleycm@dkit.ie::02b6dd87-571a-4adf-9263-a99eea00dbf2" providerId="AD" clId="Web-{B4AD8A6F-3999-0732-C0A2-5A919DDF7CA9}" dt="2021-07-23T09:23:23.476" v="787" actId="20577"/>
          <ac:spMkLst>
            <pc:docMk/>
            <pc:sldMk cId="2260816111" sldId="262"/>
            <ac:spMk id="23" creationId="{C943FE7D-F2DB-4C8B-B6D9-A85372C964AD}"/>
          </ac:spMkLst>
        </pc:spChg>
        <pc:spChg chg="mod">
          <ac:chgData name="Michelle Cowley-Cunningham" userId="S::cowleycm@dkit.ie::02b6dd87-571a-4adf-9263-a99eea00dbf2" providerId="AD" clId="Web-{B4AD8A6F-3999-0732-C0A2-5A919DDF7CA9}" dt="2021-07-23T09:28:50.892" v="865" actId="20577"/>
          <ac:spMkLst>
            <pc:docMk/>
            <pc:sldMk cId="2260816111" sldId="262"/>
            <ac:spMk id="25" creationId="{28EF4C40-9C36-4E9E-B2C9-90CB18C85EB8}"/>
          </ac:spMkLst>
        </pc:spChg>
      </pc:sldChg>
      <pc:sldChg chg="add del">
        <pc:chgData name="Michelle Cowley-Cunningham" userId="S::cowleycm@dkit.ie::02b6dd87-571a-4adf-9263-a99eea00dbf2" providerId="AD" clId="Web-{B4AD8A6F-3999-0732-C0A2-5A919DDF7CA9}" dt="2021-07-23T09:14:06.481" v="601"/>
        <pc:sldMkLst>
          <pc:docMk/>
          <pc:sldMk cId="2960317793" sldId="262"/>
        </pc:sldMkLst>
      </pc:sldChg>
      <pc:sldChg chg="add ord">
        <pc:chgData name="Michelle Cowley-Cunningham" userId="S::cowleycm@dkit.ie::02b6dd87-571a-4adf-9263-a99eea00dbf2" providerId="AD" clId="Web-{B4AD8A6F-3999-0732-C0A2-5A919DDF7CA9}" dt="2021-07-23T09:53:40.412" v="1157"/>
        <pc:sldMkLst>
          <pc:docMk/>
          <pc:sldMk cId="2589503721" sldId="263"/>
        </pc:sldMkLst>
      </pc:sldChg>
      <pc:sldChg chg="addSp delSp modSp add replId">
        <pc:chgData name="Michelle Cowley-Cunningham" userId="S::cowleycm@dkit.ie::02b6dd87-571a-4adf-9263-a99eea00dbf2" providerId="AD" clId="Web-{B4AD8A6F-3999-0732-C0A2-5A919DDF7CA9}" dt="2021-07-23T10:00:43.397" v="1301" actId="1076"/>
        <pc:sldMkLst>
          <pc:docMk/>
          <pc:sldMk cId="1166563688" sldId="264"/>
        </pc:sldMkLst>
        <pc:spChg chg="add mod">
          <ac:chgData name="Michelle Cowley-Cunningham" userId="S::cowleycm@dkit.ie::02b6dd87-571a-4adf-9263-a99eea00dbf2" providerId="AD" clId="Web-{B4AD8A6F-3999-0732-C0A2-5A919DDF7CA9}" dt="2021-07-23T09:44:17.379" v="1114"/>
          <ac:spMkLst>
            <pc:docMk/>
            <pc:sldMk cId="1166563688" sldId="264"/>
            <ac:spMk id="2" creationId="{BC752B77-7400-4546-99BE-CADF08994A3B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46:41.795" v="1120" actId="1076"/>
          <ac:spMkLst>
            <pc:docMk/>
            <pc:sldMk cId="1166563688" sldId="264"/>
            <ac:spMk id="3" creationId="{66400D33-0C59-42B6-A650-37EC2498A22A}"/>
          </ac:spMkLst>
        </pc:spChg>
        <pc:spChg chg="add del mod">
          <ac:chgData name="Michelle Cowley-Cunningham" userId="S::cowleycm@dkit.ie::02b6dd87-571a-4adf-9263-a99eea00dbf2" providerId="AD" clId="Web-{B4AD8A6F-3999-0732-C0A2-5A919DDF7CA9}" dt="2021-07-23T09:43:49.253" v="1111"/>
          <ac:spMkLst>
            <pc:docMk/>
            <pc:sldMk cId="1166563688" sldId="264"/>
            <ac:spMk id="4" creationId="{D2C7FB59-57BC-40EA-A89C-4361278CC1BC}"/>
          </ac:spMkLst>
        </pc:spChg>
        <pc:spChg chg="add del mod">
          <ac:chgData name="Michelle Cowley-Cunningham" userId="S::cowleycm@dkit.ie::02b6dd87-571a-4adf-9263-a99eea00dbf2" providerId="AD" clId="Web-{B4AD8A6F-3999-0732-C0A2-5A919DDF7CA9}" dt="2021-07-23T09:33:21.724" v="889"/>
          <ac:spMkLst>
            <pc:docMk/>
            <pc:sldMk cId="1166563688" sldId="264"/>
            <ac:spMk id="5" creationId="{D2F55A62-6BF4-404A-8C51-2656261904D3}"/>
          </ac:spMkLst>
        </pc:spChg>
        <pc:spChg chg="add del mod">
          <ac:chgData name="Michelle Cowley-Cunningham" userId="S::cowleycm@dkit.ie::02b6dd87-571a-4adf-9263-a99eea00dbf2" providerId="AD" clId="Web-{B4AD8A6F-3999-0732-C0A2-5A919DDF7CA9}" dt="2021-07-23T09:47:26.704" v="1125"/>
          <ac:spMkLst>
            <pc:docMk/>
            <pc:sldMk cId="1166563688" sldId="264"/>
            <ac:spMk id="7" creationId="{7CFFE4EF-CDDB-4C7D-8269-D4C44E22EB65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48:42.464" v="1135" actId="1076"/>
          <ac:spMkLst>
            <pc:docMk/>
            <pc:sldMk cId="1166563688" sldId="264"/>
            <ac:spMk id="8" creationId="{9FD84C20-57F7-4C02-B159-F124060292AA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48:46.136" v="1136" actId="1076"/>
          <ac:spMkLst>
            <pc:docMk/>
            <pc:sldMk cId="1166563688" sldId="264"/>
            <ac:spMk id="9" creationId="{85E7F63F-3BEF-498D-BF75-CD14B74C98AF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53:05.566" v="1156" actId="1076"/>
          <ac:spMkLst>
            <pc:docMk/>
            <pc:sldMk cId="1166563688" sldId="264"/>
            <ac:spMk id="10" creationId="{3A9C14A9-9035-4F06-AEA7-C4B6ACE4ECD7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58:38.623" v="1274" actId="1076"/>
          <ac:spMkLst>
            <pc:docMk/>
            <pc:sldMk cId="1166563688" sldId="264"/>
            <ac:spMk id="11" creationId="{79EF2D79-DBE0-403D-B339-7EF567725ABB}"/>
          </ac:spMkLst>
        </pc:spChg>
        <pc:spChg chg="del">
          <ac:chgData name="Michelle Cowley-Cunningham" userId="S::cowleycm@dkit.ie::02b6dd87-571a-4adf-9263-a99eea00dbf2" providerId="AD" clId="Web-{B4AD8A6F-3999-0732-C0A2-5A919DDF7CA9}" dt="2021-07-23T09:29:45.818" v="868"/>
          <ac:spMkLst>
            <pc:docMk/>
            <pc:sldMk cId="1166563688" sldId="264"/>
            <ac:spMk id="15" creationId="{3F5F40E9-3BF3-4C58-A2FE-D249C60644A2}"/>
          </ac:spMkLst>
        </pc:spChg>
        <pc:spChg chg="del">
          <ac:chgData name="Michelle Cowley-Cunningham" userId="S::cowleycm@dkit.ie::02b6dd87-571a-4adf-9263-a99eea00dbf2" providerId="AD" clId="Web-{B4AD8A6F-3999-0732-C0A2-5A919DDF7CA9}" dt="2021-07-23T09:29:47.552" v="869"/>
          <ac:spMkLst>
            <pc:docMk/>
            <pc:sldMk cId="1166563688" sldId="264"/>
            <ac:spMk id="17" creationId="{62B57A1F-0DDA-4FF8-B2E2-B5246CE3856C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48:38.339" v="1133" actId="1076"/>
          <ac:spMkLst>
            <pc:docMk/>
            <pc:sldMk cId="1166563688" sldId="264"/>
            <ac:spMk id="19" creationId="{E5AB3664-1190-4842-9ED9-93DF53402D18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48:40.058" v="1134" actId="1076"/>
          <ac:spMkLst>
            <pc:docMk/>
            <pc:sldMk cId="1166563688" sldId="264"/>
            <ac:spMk id="20" creationId="{C34DAD4D-7328-41E5-90F6-6612C939B97F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50:03.954" v="1139" actId="1076"/>
          <ac:spMkLst>
            <pc:docMk/>
            <pc:sldMk cId="1166563688" sldId="264"/>
            <ac:spMk id="22" creationId="{FC33C67B-C199-410F-A576-F0371295F797}"/>
          </ac:spMkLst>
        </pc:spChg>
        <pc:spChg chg="mod">
          <ac:chgData name="Michelle Cowley-Cunningham" userId="S::cowleycm@dkit.ie::02b6dd87-571a-4adf-9263-a99eea00dbf2" providerId="AD" clId="Web-{B4AD8A6F-3999-0732-C0A2-5A919DDF7CA9}" dt="2021-07-23T09:52:18.516" v="1151" actId="20577"/>
          <ac:spMkLst>
            <pc:docMk/>
            <pc:sldMk cId="1166563688" sldId="264"/>
            <ac:spMk id="23" creationId="{C943FE7D-F2DB-4C8B-B6D9-A85372C964AD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10:00:27.130" v="1299" actId="20577"/>
          <ac:spMkLst>
            <pc:docMk/>
            <pc:sldMk cId="1166563688" sldId="264"/>
            <ac:spMk id="24" creationId="{0CC340F6-8D3B-4372-A817-C1AED05CA2F2}"/>
          </ac:spMkLst>
        </pc:spChg>
        <pc:spChg chg="del">
          <ac:chgData name="Michelle Cowley-Cunningham" userId="S::cowleycm@dkit.ie::02b6dd87-571a-4adf-9263-a99eea00dbf2" providerId="AD" clId="Web-{B4AD8A6F-3999-0732-C0A2-5A919DDF7CA9}" dt="2021-07-23T09:29:49.162" v="870"/>
          <ac:spMkLst>
            <pc:docMk/>
            <pc:sldMk cId="1166563688" sldId="264"/>
            <ac:spMk id="25" creationId="{28EF4C40-9C36-4E9E-B2C9-90CB18C85EB8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10:00:43.397" v="1301" actId="1076"/>
          <ac:spMkLst>
            <pc:docMk/>
            <pc:sldMk cId="1166563688" sldId="264"/>
            <ac:spMk id="27" creationId="{301298F4-59D3-4088-A5CA-D2B15A795BF1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59:13.922" v="1279" actId="1076"/>
          <ac:spMkLst>
            <pc:docMk/>
            <pc:sldMk cId="1166563688" sldId="264"/>
            <ac:spMk id="28" creationId="{516C5512-C225-4BC8-BBC4-F7578C2465F2}"/>
          </ac:spMkLst>
        </pc:spChg>
        <pc:spChg chg="add mod">
          <ac:chgData name="Michelle Cowley-Cunningham" userId="S::cowleycm@dkit.ie::02b6dd87-571a-4adf-9263-a99eea00dbf2" providerId="AD" clId="Web-{B4AD8A6F-3999-0732-C0A2-5A919DDF7CA9}" dt="2021-07-23T09:59:34.845" v="1283" actId="1076"/>
          <ac:spMkLst>
            <pc:docMk/>
            <pc:sldMk cId="1166563688" sldId="264"/>
            <ac:spMk id="29" creationId="{80F0E29F-B94D-43C2-A051-7240B6E49F8F}"/>
          </ac:spMkLst>
        </pc:spChg>
        <pc:grpChg chg="add mod">
          <ac:chgData name="Michelle Cowley-Cunningham" userId="S::cowleycm@dkit.ie::02b6dd87-571a-4adf-9263-a99eea00dbf2" providerId="AD" clId="Web-{B4AD8A6F-3999-0732-C0A2-5A919DDF7CA9}" dt="2021-07-23T09:53:01.472" v="1155" actId="1076"/>
          <ac:grpSpMkLst>
            <pc:docMk/>
            <pc:sldMk cId="1166563688" sldId="264"/>
            <ac:grpSpMk id="12" creationId="{75248CCE-DF47-4DA2-8C36-98B7D5F03FA0}"/>
          </ac:grpSpMkLst>
        </pc:grpChg>
        <pc:cxnChg chg="add del mod">
          <ac:chgData name="Michelle Cowley-Cunningham" userId="S::cowleycm@dkit.ie::02b6dd87-571a-4adf-9263-a99eea00dbf2" providerId="AD" clId="Web-{B4AD8A6F-3999-0732-C0A2-5A919DDF7CA9}" dt="2021-07-23T09:34:35.635" v="895"/>
          <ac:cxnSpMkLst>
            <pc:docMk/>
            <pc:sldMk cId="1166563688" sldId="264"/>
            <ac:cxnSpMk id="6" creationId="{BE74106F-7791-4158-B76C-44209B8F3F0F}"/>
          </ac:cxnSpMkLst>
        </pc:cxnChg>
      </pc:sldChg>
      <pc:sldChg chg="addSp delSp modSp new mod setBg setClrOvrMap">
        <pc:chgData name="Michelle Cowley-Cunningham" userId="S::cowleycm@dkit.ie::02b6dd87-571a-4adf-9263-a99eea00dbf2" providerId="AD" clId="Web-{B4AD8A6F-3999-0732-C0A2-5A919DDF7CA9}" dt="2021-07-23T10:11:59.504" v="1574" actId="1076"/>
        <pc:sldMkLst>
          <pc:docMk/>
          <pc:sldMk cId="1408235458" sldId="265"/>
        </pc:sldMkLst>
        <pc:spChg chg="mod">
          <ac:chgData name="Michelle Cowley-Cunningham" userId="S::cowleycm@dkit.ie::02b6dd87-571a-4adf-9263-a99eea00dbf2" providerId="AD" clId="Web-{B4AD8A6F-3999-0732-C0A2-5A919DDF7CA9}" dt="2021-07-23T10:11:45.550" v="1572"/>
          <ac:spMkLst>
            <pc:docMk/>
            <pc:sldMk cId="1408235458" sldId="265"/>
            <ac:spMk id="2" creationId="{E11E6B09-6665-4041-9D90-0854756733B1}"/>
          </ac:spMkLst>
        </pc:spChg>
        <pc:spChg chg="mod">
          <ac:chgData name="Michelle Cowley-Cunningham" userId="S::cowleycm@dkit.ie::02b6dd87-571a-4adf-9263-a99eea00dbf2" providerId="AD" clId="Web-{B4AD8A6F-3999-0732-C0A2-5A919DDF7CA9}" dt="2021-07-23T10:11:59.504" v="1574" actId="1076"/>
          <ac:spMkLst>
            <pc:docMk/>
            <pc:sldMk cId="1408235458" sldId="265"/>
            <ac:spMk id="3" creationId="{B2FAA600-DDA9-47EF-812A-88B479CD1E0F}"/>
          </ac:spMkLst>
        </pc:spChg>
        <pc:spChg chg="add del">
          <ac:chgData name="Michelle Cowley-Cunningham" userId="S::cowleycm@dkit.ie::02b6dd87-571a-4adf-9263-a99eea00dbf2" providerId="AD" clId="Web-{B4AD8A6F-3999-0732-C0A2-5A919DDF7CA9}" dt="2021-07-23T10:11:45.550" v="1572"/>
          <ac:spMkLst>
            <pc:docMk/>
            <pc:sldMk cId="1408235458" sldId="265"/>
            <ac:spMk id="10" creationId="{59A309A7-1751-4ABE-A3C1-EEC40366AD89}"/>
          </ac:spMkLst>
        </pc:spChg>
        <pc:spChg chg="add del">
          <ac:chgData name="Michelle Cowley-Cunningham" userId="S::cowleycm@dkit.ie::02b6dd87-571a-4adf-9263-a99eea00dbf2" providerId="AD" clId="Web-{B4AD8A6F-3999-0732-C0A2-5A919DDF7CA9}" dt="2021-07-23T10:11:45.550" v="1572"/>
          <ac:spMkLst>
            <pc:docMk/>
            <pc:sldMk cId="1408235458" sldId="265"/>
            <ac:spMk id="12" creationId="{967D8EB6-EAE1-4F9C-B398-83321E287204}"/>
          </ac:spMkLst>
        </pc:spChg>
        <pc:spChg chg="add">
          <ac:chgData name="Michelle Cowley-Cunningham" userId="S::cowleycm@dkit.ie::02b6dd87-571a-4adf-9263-a99eea00dbf2" providerId="AD" clId="Web-{B4AD8A6F-3999-0732-C0A2-5A919DDF7CA9}" dt="2021-07-23T10:11:45.550" v="1572"/>
          <ac:spMkLst>
            <pc:docMk/>
            <pc:sldMk cId="1408235458" sldId="265"/>
            <ac:spMk id="17" creationId="{2C6A2225-94AF-4BC4-98F4-77746E7B10A9}"/>
          </ac:spMkLst>
        </pc:spChg>
        <pc:spChg chg="add">
          <ac:chgData name="Michelle Cowley-Cunningham" userId="S::cowleycm@dkit.ie::02b6dd87-571a-4adf-9263-a99eea00dbf2" providerId="AD" clId="Web-{B4AD8A6F-3999-0732-C0A2-5A919DDF7CA9}" dt="2021-07-23T10:11:45.550" v="1572"/>
          <ac:spMkLst>
            <pc:docMk/>
            <pc:sldMk cId="1408235458" sldId="265"/>
            <ac:spMk id="19" creationId="{648F5915-2CE1-4F74-88C5-D4366893D2DF}"/>
          </ac:spMkLst>
        </pc:spChg>
        <pc:picChg chg="add mod">
          <ac:chgData name="Michelle Cowley-Cunningham" userId="S::cowleycm@dkit.ie::02b6dd87-571a-4adf-9263-a99eea00dbf2" providerId="AD" clId="Web-{B4AD8A6F-3999-0732-C0A2-5A919DDF7CA9}" dt="2021-07-23T10:11:45.550" v="1572"/>
          <ac:picMkLst>
            <pc:docMk/>
            <pc:sldMk cId="1408235458" sldId="265"/>
            <ac:picMk id="5" creationId="{1CD809F6-1C63-4FD8-8FBF-41F27B3D733D}"/>
          </ac:picMkLst>
        </pc:picChg>
        <pc:picChg chg="add mod">
          <ac:chgData name="Michelle Cowley-Cunningham" userId="S::cowleycm@dkit.ie::02b6dd87-571a-4adf-9263-a99eea00dbf2" providerId="AD" clId="Web-{B4AD8A6F-3999-0732-C0A2-5A919DDF7CA9}" dt="2021-07-23T10:11:45.550" v="1572"/>
          <ac:picMkLst>
            <pc:docMk/>
            <pc:sldMk cId="1408235458" sldId="265"/>
            <ac:picMk id="6" creationId="{6CB858AE-74E3-4372-B123-A920F225E475}"/>
          </ac:picMkLst>
        </pc:picChg>
      </pc:sldChg>
      <pc:sldChg chg="add del replId">
        <pc:chgData name="Michelle Cowley-Cunningham" userId="S::cowleycm@dkit.ie::02b6dd87-571a-4adf-9263-a99eea00dbf2" providerId="AD" clId="Web-{B4AD8A6F-3999-0732-C0A2-5A919DDF7CA9}" dt="2021-07-23T09:48:21.963" v="1131"/>
        <pc:sldMkLst>
          <pc:docMk/>
          <pc:sldMk cId="4022477359" sldId="265"/>
        </pc:sldMkLst>
      </pc:sldChg>
      <pc:sldChg chg="addSp delSp modSp add mod ord replId setBg setClrOvrMap">
        <pc:chgData name="Michelle Cowley-Cunningham" userId="S::cowleycm@dkit.ie::02b6dd87-571a-4adf-9263-a99eea00dbf2" providerId="AD" clId="Web-{B4AD8A6F-3999-0732-C0A2-5A919DDF7CA9}" dt="2021-07-23T10:17:12.650" v="1616" actId="20577"/>
        <pc:sldMkLst>
          <pc:docMk/>
          <pc:sldMk cId="3996211570" sldId="266"/>
        </pc:sldMkLst>
        <pc:spChg chg="mod">
          <ac:chgData name="Michelle Cowley-Cunningham" userId="S::cowleycm@dkit.ie::02b6dd87-571a-4adf-9263-a99eea00dbf2" providerId="AD" clId="Web-{B4AD8A6F-3999-0732-C0A2-5A919DDF7CA9}" dt="2021-07-23T10:16:16.084" v="1600" actId="20577"/>
          <ac:spMkLst>
            <pc:docMk/>
            <pc:sldMk cId="3996211570" sldId="266"/>
            <ac:spMk id="2" creationId="{E78B331E-D66F-4FCF-B177-91F9E7280F8D}"/>
          </ac:spMkLst>
        </pc:spChg>
        <pc:spChg chg="add">
          <ac:chgData name="Michelle Cowley-Cunningham" userId="S::cowleycm@dkit.ie::02b6dd87-571a-4adf-9263-a99eea00dbf2" providerId="AD" clId="Web-{B4AD8A6F-3999-0732-C0A2-5A919DDF7CA9}" dt="2021-07-23T10:15:48.957" v="1596"/>
          <ac:spMkLst>
            <pc:docMk/>
            <pc:sldMk cId="3996211570" sldId="266"/>
            <ac:spMk id="15" creationId="{B4147794-66B7-4CDE-BC75-BBDC48B2FCEB}"/>
          </ac:spMkLst>
        </pc:spChg>
        <pc:spChg chg="add del">
          <ac:chgData name="Michelle Cowley-Cunningham" userId="S::cowleycm@dkit.ie::02b6dd87-571a-4adf-9263-a99eea00dbf2" providerId="AD" clId="Web-{B4AD8A6F-3999-0732-C0A2-5A919DDF7CA9}" dt="2021-07-23T10:15:29.612" v="1594"/>
          <ac:spMkLst>
            <pc:docMk/>
            <pc:sldMk cId="3996211570" sldId="266"/>
            <ac:spMk id="18" creationId="{955A2079-FA98-4876-80F0-72364A7D2EA4}"/>
          </ac:spMkLst>
        </pc:spChg>
        <pc:spChg chg="add">
          <ac:chgData name="Michelle Cowley-Cunningham" userId="S::cowleycm@dkit.ie::02b6dd87-571a-4adf-9263-a99eea00dbf2" providerId="AD" clId="Web-{B4AD8A6F-3999-0732-C0A2-5A919DDF7CA9}" dt="2021-07-23T10:15:48.957" v="1596"/>
          <ac:spMkLst>
            <pc:docMk/>
            <pc:sldMk cId="3996211570" sldId="266"/>
            <ac:spMk id="20" creationId="{41202E79-1236-4DF8-9921-F47A0B079C13}"/>
          </ac:spMkLst>
        </pc:spChg>
        <pc:graphicFrameChg chg="mod modGraphic">
          <ac:chgData name="Michelle Cowley-Cunningham" userId="S::cowleycm@dkit.ie::02b6dd87-571a-4adf-9263-a99eea00dbf2" providerId="AD" clId="Web-{B4AD8A6F-3999-0732-C0A2-5A919DDF7CA9}" dt="2021-07-23T10:17:12.650" v="1616" actId="20577"/>
          <ac:graphicFrameMkLst>
            <pc:docMk/>
            <pc:sldMk cId="3996211570" sldId="266"/>
            <ac:graphicFrameMk id="5" creationId="{718CBD9D-83B9-4BB1-AC4D-EF1085CD76E1}"/>
          </ac:graphicFrameMkLst>
        </pc:graphicFrameChg>
        <pc:picChg chg="add mod ord">
          <ac:chgData name="Michelle Cowley-Cunningham" userId="S::cowleycm@dkit.ie::02b6dd87-571a-4adf-9263-a99eea00dbf2" providerId="AD" clId="Web-{B4AD8A6F-3999-0732-C0A2-5A919DDF7CA9}" dt="2021-07-23T10:15:48.957" v="1596"/>
          <ac:picMkLst>
            <pc:docMk/>
            <pc:sldMk cId="3996211570" sldId="266"/>
            <ac:picMk id="12" creationId="{8096D3F4-C150-41A1-B1F2-CA91776D774E}"/>
          </ac:picMkLst>
        </pc:picChg>
        <pc:picChg chg="mod">
          <ac:chgData name="Michelle Cowley-Cunningham" userId="S::cowleycm@dkit.ie::02b6dd87-571a-4adf-9263-a99eea00dbf2" providerId="AD" clId="Web-{B4AD8A6F-3999-0732-C0A2-5A919DDF7CA9}" dt="2021-07-23T10:16:02.645" v="1597" actId="1076"/>
          <ac:picMkLst>
            <pc:docMk/>
            <pc:sldMk cId="3996211570" sldId="266"/>
            <ac:picMk id="13" creationId="{9C4172F7-CB6B-4895-BAC6-009FA11A00C1}"/>
          </ac:picMkLst>
        </pc:picChg>
        <pc:cxnChg chg="add del">
          <ac:chgData name="Michelle Cowley-Cunningham" userId="S::cowleycm@dkit.ie::02b6dd87-571a-4adf-9263-a99eea00dbf2" providerId="AD" clId="Web-{B4AD8A6F-3999-0732-C0A2-5A919DDF7CA9}" dt="2021-07-23T10:15:07.814" v="1591"/>
          <ac:cxnSpMkLst>
            <pc:docMk/>
            <pc:sldMk cId="3996211570" sldId="266"/>
            <ac:cxnSpMk id="23" creationId="{A7F400EE-A8A5-48AF-B4D6-291B52C6F0B0}"/>
          </ac:cxnSpMkLst>
        </pc:cxnChg>
      </pc:sldChg>
      <pc:sldChg chg="modSp add ord replId">
        <pc:chgData name="Michelle Cowley-Cunningham" userId="S::cowleycm@dkit.ie::02b6dd87-571a-4adf-9263-a99eea00dbf2" providerId="AD" clId="Web-{B4AD8A6F-3999-0732-C0A2-5A919DDF7CA9}" dt="2021-07-23T10:18:21.983" v="1623" actId="20577"/>
        <pc:sldMkLst>
          <pc:docMk/>
          <pc:sldMk cId="3733545531" sldId="267"/>
        </pc:sldMkLst>
        <pc:spChg chg="mod">
          <ac:chgData name="Michelle Cowley-Cunningham" userId="S::cowleycm@dkit.ie::02b6dd87-571a-4adf-9263-a99eea00dbf2" providerId="AD" clId="Web-{B4AD8A6F-3999-0732-C0A2-5A919DDF7CA9}" dt="2021-07-23T10:18:21.983" v="1623" actId="20577"/>
          <ac:spMkLst>
            <pc:docMk/>
            <pc:sldMk cId="3733545531" sldId="267"/>
            <ac:spMk id="2" creationId="{E78B331E-D66F-4FCF-B177-91F9E7280F8D}"/>
          </ac:spMkLst>
        </pc:spChg>
      </pc:sldChg>
    </pc:docChg>
  </pc:docChgLst>
  <pc:docChgLst>
    <pc:chgData name="Michelle Cowley-Cunningham" userId="S::cowleycm@dkit.ie::02b6dd87-571a-4adf-9263-a99eea00dbf2" providerId="AD" clId="Web-{4C5A8539-6A78-0BF5-299F-3E449E1F4ACC}"/>
    <pc:docChg chg="modSld">
      <pc:chgData name="Michelle Cowley-Cunningham" userId="S::cowleycm@dkit.ie::02b6dd87-571a-4adf-9263-a99eea00dbf2" providerId="AD" clId="Web-{4C5A8539-6A78-0BF5-299F-3E449E1F4ACC}" dt="2021-07-26T09:53:17.807" v="87" actId="20577"/>
      <pc:docMkLst>
        <pc:docMk/>
      </pc:docMkLst>
      <pc:sldChg chg="modSp">
        <pc:chgData name="Michelle Cowley-Cunningham" userId="S::cowleycm@dkit.ie::02b6dd87-571a-4adf-9263-a99eea00dbf2" providerId="AD" clId="Web-{4C5A8539-6A78-0BF5-299F-3E449E1F4ACC}" dt="2021-07-26T09:51:59.833" v="59" actId="20577"/>
        <pc:sldMkLst>
          <pc:docMk/>
          <pc:sldMk cId="176759853" sldId="259"/>
        </pc:sldMkLst>
        <pc:graphicFrameChg chg="modGraphic">
          <ac:chgData name="Michelle Cowley-Cunningham" userId="S::cowleycm@dkit.ie::02b6dd87-571a-4adf-9263-a99eea00dbf2" providerId="AD" clId="Web-{4C5A8539-6A78-0BF5-299F-3E449E1F4ACC}" dt="2021-07-26T09:51:59.833" v="59" actId="20577"/>
          <ac:graphicFrameMkLst>
            <pc:docMk/>
            <pc:sldMk cId="176759853" sldId="259"/>
            <ac:graphicFrameMk id="5" creationId="{718CBD9D-83B9-4BB1-AC4D-EF1085CD76E1}"/>
          </ac:graphicFrameMkLst>
        </pc:graphicFrameChg>
      </pc:sldChg>
      <pc:sldChg chg="modSp">
        <pc:chgData name="Michelle Cowley-Cunningham" userId="S::cowleycm@dkit.ie::02b6dd87-571a-4adf-9263-a99eea00dbf2" providerId="AD" clId="Web-{4C5A8539-6A78-0BF5-299F-3E449E1F4ACC}" dt="2021-07-26T09:53:17.807" v="87" actId="20577"/>
        <pc:sldMkLst>
          <pc:docMk/>
          <pc:sldMk cId="3996211570" sldId="266"/>
        </pc:sldMkLst>
        <pc:graphicFrameChg chg="modGraphic">
          <ac:chgData name="Michelle Cowley-Cunningham" userId="S::cowleycm@dkit.ie::02b6dd87-571a-4adf-9263-a99eea00dbf2" providerId="AD" clId="Web-{4C5A8539-6A78-0BF5-299F-3E449E1F4ACC}" dt="2021-07-26T09:53:17.807" v="87" actId="20577"/>
          <ac:graphicFrameMkLst>
            <pc:docMk/>
            <pc:sldMk cId="3996211570" sldId="266"/>
            <ac:graphicFrameMk id="5" creationId="{718CBD9D-83B9-4BB1-AC4D-EF1085CD76E1}"/>
          </ac:graphicFrameMkLst>
        </pc:graphicFrameChg>
      </pc:sldChg>
      <pc:sldChg chg="modSp">
        <pc:chgData name="Michelle Cowley-Cunningham" userId="S::cowleycm@dkit.ie::02b6dd87-571a-4adf-9263-a99eea00dbf2" providerId="AD" clId="Web-{4C5A8539-6A78-0BF5-299F-3E449E1F4ACC}" dt="2021-07-26T09:50:53.219" v="12" actId="20577"/>
        <pc:sldMkLst>
          <pc:docMk/>
          <pc:sldMk cId="3733545531" sldId="267"/>
        </pc:sldMkLst>
        <pc:graphicFrameChg chg="modGraphic">
          <ac:chgData name="Michelle Cowley-Cunningham" userId="S::cowleycm@dkit.ie::02b6dd87-571a-4adf-9263-a99eea00dbf2" providerId="AD" clId="Web-{4C5A8539-6A78-0BF5-299F-3E449E1F4ACC}" dt="2021-07-26T09:50:53.219" v="12" actId="20577"/>
          <ac:graphicFrameMkLst>
            <pc:docMk/>
            <pc:sldMk cId="3733545531" sldId="267"/>
            <ac:graphicFrameMk id="5" creationId="{718CBD9D-83B9-4BB1-AC4D-EF1085CD76E1}"/>
          </ac:graphicFrameMkLst>
        </pc:graphicFrameChg>
      </pc:sldChg>
    </pc:docChg>
  </pc:docChgLst>
  <pc:docChgLst>
    <pc:chgData name="Maria Roddy Freyne" userId="S::roddyfreynem@dkit.ie::544cebe5-9072-44d0-9854-5c840e36ff83" providerId="AD" clId="Web-{C98B6627-BC49-5C45-68E3-46B0D46D194C}"/>
    <pc:docChg chg="modSld">
      <pc:chgData name="Maria Roddy Freyne" userId="S::roddyfreynem@dkit.ie::544cebe5-9072-44d0-9854-5c840e36ff83" providerId="AD" clId="Web-{C98B6627-BC49-5C45-68E3-46B0D46D194C}" dt="2021-11-28T14:40:59.753" v="0" actId="14100"/>
      <pc:docMkLst>
        <pc:docMk/>
      </pc:docMkLst>
      <pc:sldChg chg="modSp">
        <pc:chgData name="Maria Roddy Freyne" userId="S::roddyfreynem@dkit.ie::544cebe5-9072-44d0-9854-5c840e36ff83" providerId="AD" clId="Web-{C98B6627-BC49-5C45-68E3-46B0D46D194C}" dt="2021-11-28T14:40:59.753" v="0" actId="14100"/>
        <pc:sldMkLst>
          <pc:docMk/>
          <pc:sldMk cId="1507478070" sldId="260"/>
        </pc:sldMkLst>
        <pc:spChg chg="mod">
          <ac:chgData name="Maria Roddy Freyne" userId="S::roddyfreynem@dkit.ie::544cebe5-9072-44d0-9854-5c840e36ff83" providerId="AD" clId="Web-{C98B6627-BC49-5C45-68E3-46B0D46D194C}" dt="2021-11-28T14:40:59.753" v="0" actId="14100"/>
          <ac:spMkLst>
            <pc:docMk/>
            <pc:sldMk cId="1507478070" sldId="260"/>
            <ac:spMk id="3" creationId="{A3882429-772C-4391-B0C5-89225FF27D67}"/>
          </ac:spMkLst>
        </pc:spChg>
      </pc:sldChg>
    </pc:docChg>
  </pc:docChgLst>
  <pc:docChgLst>
    <pc:chgData name="Michelle Cowley-Cunningham" userId="S::cowleycm@dkit.ie::02b6dd87-571a-4adf-9263-a99eea00dbf2" providerId="AD" clId="Web-{FB2C05FB-FA8B-D6F2-CA80-094E6A57C72C}"/>
    <pc:docChg chg="modSld">
      <pc:chgData name="Michelle Cowley-Cunningham" userId="S::cowleycm@dkit.ie::02b6dd87-571a-4adf-9263-a99eea00dbf2" providerId="AD" clId="Web-{FB2C05FB-FA8B-D6F2-CA80-094E6A57C72C}" dt="2021-07-23T10:45:10.438" v="14" actId="14100"/>
      <pc:docMkLst>
        <pc:docMk/>
      </pc:docMkLst>
      <pc:sldChg chg="addSp modSp">
        <pc:chgData name="Michelle Cowley-Cunningham" userId="S::cowleycm@dkit.ie::02b6dd87-571a-4adf-9263-a99eea00dbf2" providerId="AD" clId="Web-{FB2C05FB-FA8B-D6F2-CA80-094E6A57C72C}" dt="2021-07-23T10:45:10.438" v="14" actId="14100"/>
        <pc:sldMkLst>
          <pc:docMk/>
          <pc:sldMk cId="2589503721" sldId="263"/>
        </pc:sldMkLst>
        <pc:spChg chg="add mod">
          <ac:chgData name="Michelle Cowley-Cunningham" userId="S::cowleycm@dkit.ie::02b6dd87-571a-4adf-9263-a99eea00dbf2" providerId="AD" clId="Web-{FB2C05FB-FA8B-D6F2-CA80-094E6A57C72C}" dt="2021-07-23T10:45:10.438" v="14" actId="14100"/>
          <ac:spMkLst>
            <pc:docMk/>
            <pc:sldMk cId="2589503721" sldId="263"/>
            <ac:spMk id="3" creationId="{DBEA90D3-E45F-4388-BDCA-C6FC8652CE92}"/>
          </ac:spMkLst>
        </pc:spChg>
      </pc:sldChg>
      <pc:sldChg chg="modSp">
        <pc:chgData name="Michelle Cowley-Cunningham" userId="S::cowleycm@dkit.ie::02b6dd87-571a-4adf-9263-a99eea00dbf2" providerId="AD" clId="Web-{FB2C05FB-FA8B-D6F2-CA80-094E6A57C72C}" dt="2021-07-23T10:43:37.307" v="3" actId="20577"/>
        <pc:sldMkLst>
          <pc:docMk/>
          <pc:sldMk cId="1166563688" sldId="264"/>
        </pc:sldMkLst>
        <pc:spChg chg="mod">
          <ac:chgData name="Michelle Cowley-Cunningham" userId="S::cowleycm@dkit.ie::02b6dd87-571a-4adf-9263-a99eea00dbf2" providerId="AD" clId="Web-{FB2C05FB-FA8B-D6F2-CA80-094E6A57C72C}" dt="2021-07-23T10:43:37.307" v="3" actId="20577"/>
          <ac:spMkLst>
            <pc:docMk/>
            <pc:sldMk cId="1166563688" sldId="264"/>
            <ac:spMk id="23" creationId="{C943FE7D-F2DB-4C8B-B6D9-A85372C964AD}"/>
          </ac:spMkLst>
        </pc:spChg>
      </pc:sldChg>
    </pc:docChg>
  </pc:docChgLst>
  <pc:docChgLst>
    <pc:chgData name="Michelle Cowley-Cunningham" userId="S::cowleycm@dkit.ie::02b6dd87-571a-4adf-9263-a99eea00dbf2" providerId="AD" clId="Web-{1A99B482-D049-D245-862B-F49F0EEF578D}"/>
    <pc:docChg chg="modSld">
      <pc:chgData name="Michelle Cowley-Cunningham" userId="S::cowleycm@dkit.ie::02b6dd87-571a-4adf-9263-a99eea00dbf2" providerId="AD" clId="Web-{1A99B482-D049-D245-862B-F49F0EEF578D}" dt="2021-08-18T09:00:34.981" v="0"/>
      <pc:docMkLst>
        <pc:docMk/>
      </pc:docMkLst>
      <pc:sldChg chg="addSp">
        <pc:chgData name="Michelle Cowley-Cunningham" userId="S::cowleycm@dkit.ie::02b6dd87-571a-4adf-9263-a99eea00dbf2" providerId="AD" clId="Web-{1A99B482-D049-D245-862B-F49F0EEF578D}" dt="2021-08-18T09:00:34.981" v="0"/>
        <pc:sldMkLst>
          <pc:docMk/>
          <pc:sldMk cId="1166563688" sldId="264"/>
        </pc:sldMkLst>
        <pc:grpChg chg="add">
          <ac:chgData name="Michelle Cowley-Cunningham" userId="S::cowleycm@dkit.ie::02b6dd87-571a-4adf-9263-a99eea00dbf2" providerId="AD" clId="Web-{1A99B482-D049-D245-862B-F49F0EEF578D}" dt="2021-08-18T09:00:34.981" v="0"/>
          <ac:grpSpMkLst>
            <pc:docMk/>
            <pc:sldMk cId="1166563688" sldId="264"/>
            <ac:grpSpMk id="4" creationId="{B3AE2075-88DF-4519-A51A-99E786F33CA1}"/>
          </ac:grpSpMkLst>
        </pc:gr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AEFC9E-8C0E-425A-A9BF-DED5041D92EC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6123FE2-62DA-440D-9212-27C8796F6CC8}">
      <dgm:prSet/>
      <dgm:spPr/>
      <dgm:t>
        <a:bodyPr/>
        <a:lstStyle/>
        <a:p>
          <a:pPr rtl="0"/>
          <a:r>
            <a:rPr lang="en-US" dirty="0"/>
            <a:t>Home Page</a:t>
          </a:r>
          <a:r>
            <a:rPr lang="en-US" dirty="0">
              <a:latin typeface="Calibri Light" panose="020F0302020204030204"/>
            </a:rPr>
            <a:t> </a:t>
          </a:r>
          <a:endParaRPr lang="en-US" dirty="0"/>
        </a:p>
      </dgm:t>
    </dgm:pt>
    <dgm:pt modelId="{9C01D42B-49B2-40F5-93E6-9C5347C2FE03}" type="parTrans" cxnId="{47B44A76-58A9-44C7-849A-5C3F1F50E179}">
      <dgm:prSet/>
      <dgm:spPr/>
      <dgm:t>
        <a:bodyPr/>
        <a:lstStyle/>
        <a:p>
          <a:endParaRPr lang="en-US"/>
        </a:p>
      </dgm:t>
    </dgm:pt>
    <dgm:pt modelId="{36AAEEE3-A019-4E28-BC91-2A22FDD06847}" type="sibTrans" cxnId="{47B44A76-58A9-44C7-849A-5C3F1F50E179}">
      <dgm:prSet/>
      <dgm:spPr/>
      <dgm:t>
        <a:bodyPr/>
        <a:lstStyle/>
        <a:p>
          <a:endParaRPr lang="en-US"/>
        </a:p>
      </dgm:t>
    </dgm:pt>
    <dgm:pt modelId="{CA86DCD4-6595-4942-A959-C8BC10F37B20}">
      <dgm:prSet/>
      <dgm:spPr/>
      <dgm:t>
        <a:bodyPr/>
        <a:lstStyle/>
        <a:p>
          <a:pPr rtl="0"/>
          <a:r>
            <a:rPr lang="en-US" dirty="0"/>
            <a:t>Aims &amp; </a:t>
          </a:r>
          <a:r>
            <a:rPr lang="en-US" dirty="0">
              <a:latin typeface="Calibri Light" panose="020F0302020204030204"/>
            </a:rPr>
            <a:t>Rationale</a:t>
          </a:r>
        </a:p>
      </dgm:t>
    </dgm:pt>
    <dgm:pt modelId="{99E7CA51-2D53-4117-9B93-3CAA38C9C83A}" type="parTrans" cxnId="{F7812A0D-9978-4084-9A36-576FB752D47A}">
      <dgm:prSet/>
      <dgm:spPr/>
      <dgm:t>
        <a:bodyPr/>
        <a:lstStyle/>
        <a:p>
          <a:endParaRPr lang="en-US"/>
        </a:p>
      </dgm:t>
    </dgm:pt>
    <dgm:pt modelId="{5F49F765-FD99-482A-81C0-D555CEDA7E0C}" type="sibTrans" cxnId="{F7812A0D-9978-4084-9A36-576FB752D47A}">
      <dgm:prSet/>
      <dgm:spPr/>
      <dgm:t>
        <a:bodyPr/>
        <a:lstStyle/>
        <a:p>
          <a:endParaRPr lang="en-US"/>
        </a:p>
      </dgm:t>
    </dgm:pt>
    <dgm:pt modelId="{8CE82BB9-EC63-49FE-B04F-7DEBDFC40A47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Guide</a:t>
          </a:r>
          <a:r>
            <a:rPr lang="en-US" dirty="0"/>
            <a:t> to </a:t>
          </a:r>
          <a:r>
            <a:rPr lang="en-US" dirty="0">
              <a:latin typeface="Calibri Light" panose="020F0302020204030204"/>
            </a:rPr>
            <a:t>Toolkit</a:t>
          </a:r>
        </a:p>
      </dgm:t>
    </dgm:pt>
    <dgm:pt modelId="{36178A07-66EA-494F-B383-C64009D89861}" type="parTrans" cxnId="{C894803C-1322-4B93-9943-C697E9C4E61F}">
      <dgm:prSet/>
      <dgm:spPr/>
    </dgm:pt>
    <dgm:pt modelId="{DABC7AF4-5576-4B93-A104-6969E96D3B72}" type="sibTrans" cxnId="{C894803C-1322-4B93-9943-C697E9C4E61F}">
      <dgm:prSet/>
      <dgm:spPr/>
      <dgm:t>
        <a:bodyPr/>
        <a:lstStyle/>
        <a:p>
          <a:endParaRPr lang="en-US"/>
        </a:p>
      </dgm:t>
    </dgm:pt>
    <dgm:pt modelId="{64CF6569-6CE8-4250-8F6E-4B96CB6AF5AD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Graduate</a:t>
          </a:r>
          <a:r>
            <a:rPr lang="en-US" dirty="0"/>
            <a:t> </a:t>
          </a:r>
          <a:r>
            <a:rPr lang="en-US" dirty="0">
              <a:latin typeface="Calibri Light" panose="020F0302020204030204"/>
            </a:rPr>
            <a:t>Attributes</a:t>
          </a:r>
        </a:p>
      </dgm:t>
    </dgm:pt>
    <dgm:pt modelId="{07C94DF9-86F5-4C0D-933C-A7FBF7FAD4CC}" type="parTrans" cxnId="{1C0D14B0-9B22-435F-A9D2-6ED491EEA8BD}">
      <dgm:prSet/>
      <dgm:spPr/>
    </dgm:pt>
    <dgm:pt modelId="{3D20D778-1755-4425-982F-449DED4ED4D6}" type="sibTrans" cxnId="{1C0D14B0-9B22-435F-A9D2-6ED491EEA8BD}">
      <dgm:prSet/>
      <dgm:spPr/>
      <dgm:t>
        <a:bodyPr/>
        <a:lstStyle/>
        <a:p>
          <a:endParaRPr lang="en-US"/>
        </a:p>
      </dgm:t>
    </dgm:pt>
    <dgm:pt modelId="{58A46AB5-C4EF-4EEC-ADBC-07259EA60126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Employability</a:t>
          </a:r>
          <a:r>
            <a:rPr lang="en-US" dirty="0"/>
            <a:t> </a:t>
          </a:r>
          <a:r>
            <a:rPr lang="en-US" dirty="0">
              <a:latin typeface="Calibri Light" panose="020F0302020204030204"/>
            </a:rPr>
            <a:t>Activities</a:t>
          </a:r>
        </a:p>
      </dgm:t>
    </dgm:pt>
    <dgm:pt modelId="{568AA4A8-B13E-4F49-A525-8711A458132D}" type="parTrans" cxnId="{B42AADCB-5B59-4549-B644-6E2A98C5C437}">
      <dgm:prSet/>
      <dgm:spPr/>
    </dgm:pt>
    <dgm:pt modelId="{0DBC98AB-8A99-4802-B5CE-EE8C4F6600D1}" type="sibTrans" cxnId="{B42AADCB-5B59-4549-B644-6E2A98C5C437}">
      <dgm:prSet/>
      <dgm:spPr/>
      <dgm:t>
        <a:bodyPr/>
        <a:lstStyle/>
        <a:p>
          <a:endParaRPr lang="en-US"/>
        </a:p>
      </dgm:t>
    </dgm:pt>
    <dgm:pt modelId="{5D4435EE-47F9-495A-984A-2AB5ACB12749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Embedding</a:t>
          </a:r>
          <a:r>
            <a:rPr lang="en-US" dirty="0"/>
            <a:t> Skills </a:t>
          </a:r>
          <a:r>
            <a:rPr lang="en-US" dirty="0">
              <a:latin typeface="Calibri Light" panose="020F0302020204030204"/>
            </a:rPr>
            <a:t>Awareness</a:t>
          </a:r>
        </a:p>
      </dgm:t>
    </dgm:pt>
    <dgm:pt modelId="{D54D4CA4-A9C8-4AB6-840E-BC14E2DAD96B}" type="parTrans" cxnId="{C8FAAD1E-A730-48FF-A645-2015AB0C5FD0}">
      <dgm:prSet/>
      <dgm:spPr/>
    </dgm:pt>
    <dgm:pt modelId="{4698B517-C87C-470B-95D1-5F18FF52FC08}" type="sibTrans" cxnId="{C8FAAD1E-A730-48FF-A645-2015AB0C5FD0}">
      <dgm:prSet/>
      <dgm:spPr/>
      <dgm:t>
        <a:bodyPr/>
        <a:lstStyle/>
        <a:p>
          <a:endParaRPr lang="en-US"/>
        </a:p>
      </dgm:t>
    </dgm:pt>
    <dgm:pt modelId="{FF3A414A-6C5B-432E-BA05-B3F62F905B7F}">
      <dgm:prSet phldr="0"/>
      <dgm:spPr/>
      <dgm:t>
        <a:bodyPr/>
        <a:lstStyle/>
        <a:p>
          <a:r>
            <a:rPr lang="en-US" dirty="0">
              <a:latin typeface="Calibri Light" panose="020F0302020204030204"/>
            </a:rPr>
            <a:t>CPD Sign-Up Page</a:t>
          </a:r>
          <a:endParaRPr lang="en-US" dirty="0"/>
        </a:p>
      </dgm:t>
    </dgm:pt>
    <dgm:pt modelId="{F7795686-3E26-4BBD-912B-CC3AF0B8851E}" type="parTrans" cxnId="{CEAAD9C2-5EDD-4BB6-A15F-C6870EAB40E9}">
      <dgm:prSet/>
      <dgm:spPr/>
    </dgm:pt>
    <dgm:pt modelId="{281F79D5-9D99-40CB-9346-DE51BAFA194D}" type="sibTrans" cxnId="{CEAAD9C2-5EDD-4BB6-A15F-C6870EAB40E9}">
      <dgm:prSet/>
      <dgm:spPr/>
    </dgm:pt>
    <dgm:pt modelId="{9E1333AC-F3DD-4994-B06F-E91E3D19015E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Self-Assess Your Programme</a:t>
          </a:r>
        </a:p>
      </dgm:t>
    </dgm:pt>
    <dgm:pt modelId="{025F778C-DA49-4F22-BAB2-14D5B9391949}" type="parTrans" cxnId="{950C5A44-FE3D-4144-BEBE-A6614B323C5E}">
      <dgm:prSet/>
      <dgm:spPr/>
    </dgm:pt>
    <dgm:pt modelId="{535901E4-C5AA-492E-A7C8-BDEB94B0ED74}" type="sibTrans" cxnId="{950C5A44-FE3D-4144-BEBE-A6614B323C5E}">
      <dgm:prSet/>
      <dgm:spPr/>
      <dgm:t>
        <a:bodyPr/>
        <a:lstStyle/>
        <a:p>
          <a:endParaRPr lang="en-US"/>
        </a:p>
      </dgm:t>
    </dgm:pt>
    <dgm:pt modelId="{903DF639-A50E-46CE-9120-A628B404AD31}" type="pres">
      <dgm:prSet presAssocID="{DBAEFC9E-8C0E-425A-A9BF-DED5041D92EC}" presName="Name0" presStyleCnt="0">
        <dgm:presLayoutVars>
          <dgm:dir/>
          <dgm:resizeHandles val="exact"/>
        </dgm:presLayoutVars>
      </dgm:prSet>
      <dgm:spPr/>
    </dgm:pt>
    <dgm:pt modelId="{1E050E2D-864F-4C41-83D3-0E8D7EC43876}" type="pres">
      <dgm:prSet presAssocID="{F6123FE2-62DA-440D-9212-27C8796F6CC8}" presName="node" presStyleLbl="node1" presStyleIdx="0" presStyleCnt="8">
        <dgm:presLayoutVars>
          <dgm:bulletEnabled val="1"/>
        </dgm:presLayoutVars>
      </dgm:prSet>
      <dgm:spPr/>
    </dgm:pt>
    <dgm:pt modelId="{E5167544-BB1B-4F62-A712-1536997C0BF6}" type="pres">
      <dgm:prSet presAssocID="{36AAEEE3-A019-4E28-BC91-2A22FDD06847}" presName="sibTrans" presStyleLbl="sibTrans1D1" presStyleIdx="0" presStyleCnt="7"/>
      <dgm:spPr/>
    </dgm:pt>
    <dgm:pt modelId="{3A148DA7-04E6-4A43-A728-D5C41065BD63}" type="pres">
      <dgm:prSet presAssocID="{36AAEEE3-A019-4E28-BC91-2A22FDD06847}" presName="connectorText" presStyleLbl="sibTrans1D1" presStyleIdx="0" presStyleCnt="7"/>
      <dgm:spPr/>
    </dgm:pt>
    <dgm:pt modelId="{241794FF-B5F4-4B74-8A80-159737968AD5}" type="pres">
      <dgm:prSet presAssocID="{CA86DCD4-6595-4942-A959-C8BC10F37B20}" presName="node" presStyleLbl="node1" presStyleIdx="1" presStyleCnt="8">
        <dgm:presLayoutVars>
          <dgm:bulletEnabled val="1"/>
        </dgm:presLayoutVars>
      </dgm:prSet>
      <dgm:spPr/>
    </dgm:pt>
    <dgm:pt modelId="{35CCF0D0-2A35-4795-AC1F-7B6715A3839E}" type="pres">
      <dgm:prSet presAssocID="{5F49F765-FD99-482A-81C0-D555CEDA7E0C}" presName="sibTrans" presStyleLbl="sibTrans1D1" presStyleIdx="1" presStyleCnt="7"/>
      <dgm:spPr/>
    </dgm:pt>
    <dgm:pt modelId="{440C599A-589D-409A-A339-3CD65513B591}" type="pres">
      <dgm:prSet presAssocID="{5F49F765-FD99-482A-81C0-D555CEDA7E0C}" presName="connectorText" presStyleLbl="sibTrans1D1" presStyleIdx="1" presStyleCnt="7"/>
      <dgm:spPr/>
    </dgm:pt>
    <dgm:pt modelId="{1AC35A2E-0583-46D5-8831-FADFEEC2A508}" type="pres">
      <dgm:prSet presAssocID="{8CE82BB9-EC63-49FE-B04F-7DEBDFC40A47}" presName="node" presStyleLbl="node1" presStyleIdx="2" presStyleCnt="8">
        <dgm:presLayoutVars>
          <dgm:bulletEnabled val="1"/>
        </dgm:presLayoutVars>
      </dgm:prSet>
      <dgm:spPr/>
    </dgm:pt>
    <dgm:pt modelId="{F712D399-A9ED-45C7-B6E1-FC62B73C47A7}" type="pres">
      <dgm:prSet presAssocID="{DABC7AF4-5576-4B93-A104-6969E96D3B72}" presName="sibTrans" presStyleLbl="sibTrans1D1" presStyleIdx="2" presStyleCnt="7"/>
      <dgm:spPr/>
    </dgm:pt>
    <dgm:pt modelId="{C65706A8-D42B-4D07-BEC2-DD4373005EF8}" type="pres">
      <dgm:prSet presAssocID="{DABC7AF4-5576-4B93-A104-6969E96D3B72}" presName="connectorText" presStyleLbl="sibTrans1D1" presStyleIdx="2" presStyleCnt="7"/>
      <dgm:spPr/>
    </dgm:pt>
    <dgm:pt modelId="{15B097F4-B6B0-48AA-B31C-7994F4ED3F82}" type="pres">
      <dgm:prSet presAssocID="{64CF6569-6CE8-4250-8F6E-4B96CB6AF5AD}" presName="node" presStyleLbl="node1" presStyleIdx="3" presStyleCnt="8">
        <dgm:presLayoutVars>
          <dgm:bulletEnabled val="1"/>
        </dgm:presLayoutVars>
      </dgm:prSet>
      <dgm:spPr/>
    </dgm:pt>
    <dgm:pt modelId="{1DEF760F-43E8-4893-88AD-2811F9534F78}" type="pres">
      <dgm:prSet presAssocID="{3D20D778-1755-4425-982F-449DED4ED4D6}" presName="sibTrans" presStyleLbl="sibTrans1D1" presStyleIdx="3" presStyleCnt="7"/>
      <dgm:spPr/>
    </dgm:pt>
    <dgm:pt modelId="{587D0B18-F33C-4181-9027-35AEF8568E1E}" type="pres">
      <dgm:prSet presAssocID="{3D20D778-1755-4425-982F-449DED4ED4D6}" presName="connectorText" presStyleLbl="sibTrans1D1" presStyleIdx="3" presStyleCnt="7"/>
      <dgm:spPr/>
    </dgm:pt>
    <dgm:pt modelId="{12C93911-7721-4A2E-A2B3-CA1A48E62EC8}" type="pres">
      <dgm:prSet presAssocID="{58A46AB5-C4EF-4EEC-ADBC-07259EA60126}" presName="node" presStyleLbl="node1" presStyleIdx="4" presStyleCnt="8">
        <dgm:presLayoutVars>
          <dgm:bulletEnabled val="1"/>
        </dgm:presLayoutVars>
      </dgm:prSet>
      <dgm:spPr/>
    </dgm:pt>
    <dgm:pt modelId="{A2D5793D-0AE6-4989-8E26-1DCA1A94FC82}" type="pres">
      <dgm:prSet presAssocID="{0DBC98AB-8A99-4802-B5CE-EE8C4F6600D1}" presName="sibTrans" presStyleLbl="sibTrans1D1" presStyleIdx="4" presStyleCnt="7"/>
      <dgm:spPr/>
    </dgm:pt>
    <dgm:pt modelId="{226E3A9C-E20D-4100-98B4-1FDD6D821610}" type="pres">
      <dgm:prSet presAssocID="{0DBC98AB-8A99-4802-B5CE-EE8C4F6600D1}" presName="connectorText" presStyleLbl="sibTrans1D1" presStyleIdx="4" presStyleCnt="7"/>
      <dgm:spPr/>
    </dgm:pt>
    <dgm:pt modelId="{32F7F202-9EEA-417B-BAF3-C89C60A4A158}" type="pres">
      <dgm:prSet presAssocID="{5D4435EE-47F9-495A-984A-2AB5ACB12749}" presName="node" presStyleLbl="node1" presStyleIdx="5" presStyleCnt="8">
        <dgm:presLayoutVars>
          <dgm:bulletEnabled val="1"/>
        </dgm:presLayoutVars>
      </dgm:prSet>
      <dgm:spPr/>
    </dgm:pt>
    <dgm:pt modelId="{DC137387-8F52-4FB8-9484-AEB44E61F899}" type="pres">
      <dgm:prSet presAssocID="{4698B517-C87C-470B-95D1-5F18FF52FC08}" presName="sibTrans" presStyleLbl="sibTrans1D1" presStyleIdx="5" presStyleCnt="7"/>
      <dgm:spPr/>
    </dgm:pt>
    <dgm:pt modelId="{F3B42D07-C077-43A1-A32A-60F2985EAB1D}" type="pres">
      <dgm:prSet presAssocID="{4698B517-C87C-470B-95D1-5F18FF52FC08}" presName="connectorText" presStyleLbl="sibTrans1D1" presStyleIdx="5" presStyleCnt="7"/>
      <dgm:spPr/>
    </dgm:pt>
    <dgm:pt modelId="{05781574-C0D5-4462-B64B-6E4E3369BBC9}" type="pres">
      <dgm:prSet presAssocID="{9E1333AC-F3DD-4994-B06F-E91E3D19015E}" presName="node" presStyleLbl="node1" presStyleIdx="6" presStyleCnt="8">
        <dgm:presLayoutVars>
          <dgm:bulletEnabled val="1"/>
        </dgm:presLayoutVars>
      </dgm:prSet>
      <dgm:spPr/>
    </dgm:pt>
    <dgm:pt modelId="{00D75A09-923B-4B67-9098-51A79613F75C}" type="pres">
      <dgm:prSet presAssocID="{535901E4-C5AA-492E-A7C8-BDEB94B0ED74}" presName="sibTrans" presStyleLbl="sibTrans1D1" presStyleIdx="6" presStyleCnt="7"/>
      <dgm:spPr/>
    </dgm:pt>
    <dgm:pt modelId="{A3EE0DDC-8668-4D74-A74D-02A44C4DB35F}" type="pres">
      <dgm:prSet presAssocID="{535901E4-C5AA-492E-A7C8-BDEB94B0ED74}" presName="connectorText" presStyleLbl="sibTrans1D1" presStyleIdx="6" presStyleCnt="7"/>
      <dgm:spPr/>
    </dgm:pt>
    <dgm:pt modelId="{914B365A-571F-4980-B16D-E5F11CBADF07}" type="pres">
      <dgm:prSet presAssocID="{FF3A414A-6C5B-432E-BA05-B3F62F905B7F}" presName="node" presStyleLbl="node1" presStyleIdx="7" presStyleCnt="8">
        <dgm:presLayoutVars>
          <dgm:bulletEnabled val="1"/>
        </dgm:presLayoutVars>
      </dgm:prSet>
      <dgm:spPr/>
    </dgm:pt>
  </dgm:ptLst>
  <dgm:cxnLst>
    <dgm:cxn modelId="{6CF18503-0472-48C3-A0DA-78DD536E9C52}" type="presOf" srcId="{4698B517-C87C-470B-95D1-5F18FF52FC08}" destId="{DC137387-8F52-4FB8-9484-AEB44E61F899}" srcOrd="0" destOrd="0" presId="urn:microsoft.com/office/officeart/2016/7/layout/RepeatingBendingProcessNew"/>
    <dgm:cxn modelId="{F7812A0D-9978-4084-9A36-576FB752D47A}" srcId="{DBAEFC9E-8C0E-425A-A9BF-DED5041D92EC}" destId="{CA86DCD4-6595-4942-A959-C8BC10F37B20}" srcOrd="1" destOrd="0" parTransId="{99E7CA51-2D53-4117-9B93-3CAA38C9C83A}" sibTransId="{5F49F765-FD99-482A-81C0-D555CEDA7E0C}"/>
    <dgm:cxn modelId="{432C1B19-57F5-4ACA-B21E-6E4490B30750}" type="presOf" srcId="{535901E4-C5AA-492E-A7C8-BDEB94B0ED74}" destId="{00D75A09-923B-4B67-9098-51A79613F75C}" srcOrd="0" destOrd="0" presId="urn:microsoft.com/office/officeart/2016/7/layout/RepeatingBendingProcessNew"/>
    <dgm:cxn modelId="{C8FAAD1E-A730-48FF-A645-2015AB0C5FD0}" srcId="{DBAEFC9E-8C0E-425A-A9BF-DED5041D92EC}" destId="{5D4435EE-47F9-495A-984A-2AB5ACB12749}" srcOrd="5" destOrd="0" parTransId="{D54D4CA4-A9C8-4AB6-840E-BC14E2DAD96B}" sibTransId="{4698B517-C87C-470B-95D1-5F18FF52FC08}"/>
    <dgm:cxn modelId="{752CEB29-6B7C-4AB0-B862-A2AEA47A34A0}" type="presOf" srcId="{FF3A414A-6C5B-432E-BA05-B3F62F905B7F}" destId="{914B365A-571F-4980-B16D-E5F11CBADF07}" srcOrd="0" destOrd="0" presId="urn:microsoft.com/office/officeart/2016/7/layout/RepeatingBendingProcessNew"/>
    <dgm:cxn modelId="{C894803C-1322-4B93-9943-C697E9C4E61F}" srcId="{DBAEFC9E-8C0E-425A-A9BF-DED5041D92EC}" destId="{8CE82BB9-EC63-49FE-B04F-7DEBDFC40A47}" srcOrd="2" destOrd="0" parTransId="{36178A07-66EA-494F-B383-C64009D89861}" sibTransId="{DABC7AF4-5576-4B93-A104-6969E96D3B72}"/>
    <dgm:cxn modelId="{A984213E-C79F-4403-9648-B628D33AF0C1}" type="presOf" srcId="{4698B517-C87C-470B-95D1-5F18FF52FC08}" destId="{F3B42D07-C077-43A1-A32A-60F2985EAB1D}" srcOrd="1" destOrd="0" presId="urn:microsoft.com/office/officeart/2016/7/layout/RepeatingBendingProcessNew"/>
    <dgm:cxn modelId="{D0E99F60-5CC6-47CC-AA84-D7F2CD3B03C6}" type="presOf" srcId="{0DBC98AB-8A99-4802-B5CE-EE8C4F6600D1}" destId="{226E3A9C-E20D-4100-98B4-1FDD6D821610}" srcOrd="1" destOrd="0" presId="urn:microsoft.com/office/officeart/2016/7/layout/RepeatingBendingProcessNew"/>
    <dgm:cxn modelId="{950C5A44-FE3D-4144-BEBE-A6614B323C5E}" srcId="{DBAEFC9E-8C0E-425A-A9BF-DED5041D92EC}" destId="{9E1333AC-F3DD-4994-B06F-E91E3D19015E}" srcOrd="6" destOrd="0" parTransId="{025F778C-DA49-4F22-BAB2-14D5B9391949}" sibTransId="{535901E4-C5AA-492E-A7C8-BDEB94B0ED74}"/>
    <dgm:cxn modelId="{93639966-55C2-4665-8768-F6CF71B75774}" type="presOf" srcId="{0DBC98AB-8A99-4802-B5CE-EE8C4F6600D1}" destId="{A2D5793D-0AE6-4989-8E26-1DCA1A94FC82}" srcOrd="0" destOrd="0" presId="urn:microsoft.com/office/officeart/2016/7/layout/RepeatingBendingProcessNew"/>
    <dgm:cxn modelId="{61A72E4E-DE5E-4B23-B4C0-A4D8500CD690}" type="presOf" srcId="{DABC7AF4-5576-4B93-A104-6969E96D3B72}" destId="{C65706A8-D42B-4D07-BEC2-DD4373005EF8}" srcOrd="1" destOrd="0" presId="urn:microsoft.com/office/officeart/2016/7/layout/RepeatingBendingProcessNew"/>
    <dgm:cxn modelId="{B1F5EE51-1763-4ACB-A5CF-EAF7F354115A}" type="presOf" srcId="{5F49F765-FD99-482A-81C0-D555CEDA7E0C}" destId="{440C599A-589D-409A-A339-3CD65513B591}" srcOrd="1" destOrd="0" presId="urn:microsoft.com/office/officeart/2016/7/layout/RepeatingBendingProcessNew"/>
    <dgm:cxn modelId="{4EFC2E55-8E0E-44B8-991D-7429AD0D185F}" type="presOf" srcId="{9E1333AC-F3DD-4994-B06F-E91E3D19015E}" destId="{05781574-C0D5-4462-B64B-6E4E3369BBC9}" srcOrd="0" destOrd="0" presId="urn:microsoft.com/office/officeart/2016/7/layout/RepeatingBendingProcessNew"/>
    <dgm:cxn modelId="{47B44A76-58A9-44C7-849A-5C3F1F50E179}" srcId="{DBAEFC9E-8C0E-425A-A9BF-DED5041D92EC}" destId="{F6123FE2-62DA-440D-9212-27C8796F6CC8}" srcOrd="0" destOrd="0" parTransId="{9C01D42B-49B2-40F5-93E6-9C5347C2FE03}" sibTransId="{36AAEEE3-A019-4E28-BC91-2A22FDD06847}"/>
    <dgm:cxn modelId="{8C463757-30BE-4E5F-A032-A06A5901C01A}" type="presOf" srcId="{3D20D778-1755-4425-982F-449DED4ED4D6}" destId="{1DEF760F-43E8-4893-88AD-2811F9534F78}" srcOrd="0" destOrd="0" presId="urn:microsoft.com/office/officeart/2016/7/layout/RepeatingBendingProcessNew"/>
    <dgm:cxn modelId="{0D088958-4AE3-4862-842F-2B320EBD7CBB}" type="presOf" srcId="{535901E4-C5AA-492E-A7C8-BDEB94B0ED74}" destId="{A3EE0DDC-8668-4D74-A74D-02A44C4DB35F}" srcOrd="1" destOrd="0" presId="urn:microsoft.com/office/officeart/2016/7/layout/RepeatingBendingProcessNew"/>
    <dgm:cxn modelId="{5387CE79-C1C6-428D-888E-D5B47FC1E08A}" type="presOf" srcId="{CA86DCD4-6595-4942-A959-C8BC10F37B20}" destId="{241794FF-B5F4-4B74-8A80-159737968AD5}" srcOrd="0" destOrd="0" presId="urn:microsoft.com/office/officeart/2016/7/layout/RepeatingBendingProcessNew"/>
    <dgm:cxn modelId="{63974D7A-E191-40CE-8EC5-EDCEB2BA048C}" type="presOf" srcId="{58A46AB5-C4EF-4EEC-ADBC-07259EA60126}" destId="{12C93911-7721-4A2E-A2B3-CA1A48E62EC8}" srcOrd="0" destOrd="0" presId="urn:microsoft.com/office/officeart/2016/7/layout/RepeatingBendingProcessNew"/>
    <dgm:cxn modelId="{3D708D82-2F9E-40EA-978D-8970AE2852FD}" type="presOf" srcId="{5D4435EE-47F9-495A-984A-2AB5ACB12749}" destId="{32F7F202-9EEA-417B-BAF3-C89C60A4A158}" srcOrd="0" destOrd="0" presId="urn:microsoft.com/office/officeart/2016/7/layout/RepeatingBendingProcessNew"/>
    <dgm:cxn modelId="{E916C486-DA2A-4EA0-B663-59FD35EEE2DD}" type="presOf" srcId="{3D20D778-1755-4425-982F-449DED4ED4D6}" destId="{587D0B18-F33C-4181-9027-35AEF8568E1E}" srcOrd="1" destOrd="0" presId="urn:microsoft.com/office/officeart/2016/7/layout/RepeatingBendingProcessNew"/>
    <dgm:cxn modelId="{A7EAD5A8-C30A-4EF2-AF7C-09BE1C82485D}" type="presOf" srcId="{DBAEFC9E-8C0E-425A-A9BF-DED5041D92EC}" destId="{903DF639-A50E-46CE-9120-A628B404AD31}" srcOrd="0" destOrd="0" presId="urn:microsoft.com/office/officeart/2016/7/layout/RepeatingBendingProcessNew"/>
    <dgm:cxn modelId="{18BBACAD-8AEC-432B-A1F2-D331544EE31A}" type="presOf" srcId="{F6123FE2-62DA-440D-9212-27C8796F6CC8}" destId="{1E050E2D-864F-4C41-83D3-0E8D7EC43876}" srcOrd="0" destOrd="0" presId="urn:microsoft.com/office/officeart/2016/7/layout/RepeatingBendingProcessNew"/>
    <dgm:cxn modelId="{1C0D14B0-9B22-435F-A9D2-6ED491EEA8BD}" srcId="{DBAEFC9E-8C0E-425A-A9BF-DED5041D92EC}" destId="{64CF6569-6CE8-4250-8F6E-4B96CB6AF5AD}" srcOrd="3" destOrd="0" parTransId="{07C94DF9-86F5-4C0D-933C-A7FBF7FAD4CC}" sibTransId="{3D20D778-1755-4425-982F-449DED4ED4D6}"/>
    <dgm:cxn modelId="{044C94B8-B24B-426B-B0AB-1545074F348A}" type="presOf" srcId="{DABC7AF4-5576-4B93-A104-6969E96D3B72}" destId="{F712D399-A9ED-45C7-B6E1-FC62B73C47A7}" srcOrd="0" destOrd="0" presId="urn:microsoft.com/office/officeart/2016/7/layout/RepeatingBendingProcessNew"/>
    <dgm:cxn modelId="{76D331C1-7FD0-4F3C-8491-632629430983}" type="presOf" srcId="{5F49F765-FD99-482A-81C0-D555CEDA7E0C}" destId="{35CCF0D0-2A35-4795-AC1F-7B6715A3839E}" srcOrd="0" destOrd="0" presId="urn:microsoft.com/office/officeart/2016/7/layout/RepeatingBendingProcessNew"/>
    <dgm:cxn modelId="{CEAAD9C2-5EDD-4BB6-A15F-C6870EAB40E9}" srcId="{DBAEFC9E-8C0E-425A-A9BF-DED5041D92EC}" destId="{FF3A414A-6C5B-432E-BA05-B3F62F905B7F}" srcOrd="7" destOrd="0" parTransId="{F7795686-3E26-4BBD-912B-CC3AF0B8851E}" sibTransId="{281F79D5-9D99-40CB-9346-DE51BAFA194D}"/>
    <dgm:cxn modelId="{B42AADCB-5B59-4549-B644-6E2A98C5C437}" srcId="{DBAEFC9E-8C0E-425A-A9BF-DED5041D92EC}" destId="{58A46AB5-C4EF-4EEC-ADBC-07259EA60126}" srcOrd="4" destOrd="0" parTransId="{568AA4A8-B13E-4F49-A525-8711A458132D}" sibTransId="{0DBC98AB-8A99-4802-B5CE-EE8C4F6600D1}"/>
    <dgm:cxn modelId="{DC8317EB-ABA3-46A7-8957-22E970A53598}" type="presOf" srcId="{64CF6569-6CE8-4250-8F6E-4B96CB6AF5AD}" destId="{15B097F4-B6B0-48AA-B31C-7994F4ED3F82}" srcOrd="0" destOrd="0" presId="urn:microsoft.com/office/officeart/2016/7/layout/RepeatingBendingProcessNew"/>
    <dgm:cxn modelId="{B4635AF0-1D33-4D64-B6CE-39574093D4FC}" type="presOf" srcId="{36AAEEE3-A019-4E28-BC91-2A22FDD06847}" destId="{3A148DA7-04E6-4A43-A728-D5C41065BD63}" srcOrd="1" destOrd="0" presId="urn:microsoft.com/office/officeart/2016/7/layout/RepeatingBendingProcessNew"/>
    <dgm:cxn modelId="{42193BFA-080A-4FA2-9313-EBEE27CCFD5E}" type="presOf" srcId="{36AAEEE3-A019-4E28-BC91-2A22FDD06847}" destId="{E5167544-BB1B-4F62-A712-1536997C0BF6}" srcOrd="0" destOrd="0" presId="urn:microsoft.com/office/officeart/2016/7/layout/RepeatingBendingProcessNew"/>
    <dgm:cxn modelId="{B56E0FFC-2D6C-4EDF-B7F4-C52DCFA8AE44}" type="presOf" srcId="{8CE82BB9-EC63-49FE-B04F-7DEBDFC40A47}" destId="{1AC35A2E-0583-46D5-8831-FADFEEC2A508}" srcOrd="0" destOrd="0" presId="urn:microsoft.com/office/officeart/2016/7/layout/RepeatingBendingProcessNew"/>
    <dgm:cxn modelId="{7DC5D15B-7F37-448E-9A3F-E346D33A56C7}" type="presParOf" srcId="{903DF639-A50E-46CE-9120-A628B404AD31}" destId="{1E050E2D-864F-4C41-83D3-0E8D7EC43876}" srcOrd="0" destOrd="0" presId="urn:microsoft.com/office/officeart/2016/7/layout/RepeatingBendingProcessNew"/>
    <dgm:cxn modelId="{B4DF53F4-B617-40FA-AF99-17A627D152AD}" type="presParOf" srcId="{903DF639-A50E-46CE-9120-A628B404AD31}" destId="{E5167544-BB1B-4F62-A712-1536997C0BF6}" srcOrd="1" destOrd="0" presId="urn:microsoft.com/office/officeart/2016/7/layout/RepeatingBendingProcessNew"/>
    <dgm:cxn modelId="{0BADD770-2D89-4687-8D63-2D03D719C3C1}" type="presParOf" srcId="{E5167544-BB1B-4F62-A712-1536997C0BF6}" destId="{3A148DA7-04E6-4A43-A728-D5C41065BD63}" srcOrd="0" destOrd="0" presId="urn:microsoft.com/office/officeart/2016/7/layout/RepeatingBendingProcessNew"/>
    <dgm:cxn modelId="{93109F45-1A09-453A-ADEC-E5448A08CD6A}" type="presParOf" srcId="{903DF639-A50E-46CE-9120-A628B404AD31}" destId="{241794FF-B5F4-4B74-8A80-159737968AD5}" srcOrd="2" destOrd="0" presId="urn:microsoft.com/office/officeart/2016/7/layout/RepeatingBendingProcessNew"/>
    <dgm:cxn modelId="{93F41AE0-C01F-4799-B636-138C32B71BAC}" type="presParOf" srcId="{903DF639-A50E-46CE-9120-A628B404AD31}" destId="{35CCF0D0-2A35-4795-AC1F-7B6715A3839E}" srcOrd="3" destOrd="0" presId="urn:microsoft.com/office/officeart/2016/7/layout/RepeatingBendingProcessNew"/>
    <dgm:cxn modelId="{8C86794F-D709-4B7E-A218-2B3E67E838CE}" type="presParOf" srcId="{35CCF0D0-2A35-4795-AC1F-7B6715A3839E}" destId="{440C599A-589D-409A-A339-3CD65513B591}" srcOrd="0" destOrd="0" presId="urn:microsoft.com/office/officeart/2016/7/layout/RepeatingBendingProcessNew"/>
    <dgm:cxn modelId="{2A3F98BA-A222-4B0E-BA15-492FF06BC65C}" type="presParOf" srcId="{903DF639-A50E-46CE-9120-A628B404AD31}" destId="{1AC35A2E-0583-46D5-8831-FADFEEC2A508}" srcOrd="4" destOrd="0" presId="urn:microsoft.com/office/officeart/2016/7/layout/RepeatingBendingProcessNew"/>
    <dgm:cxn modelId="{3684AEB7-B31B-4F36-A419-F6B46B52A2AF}" type="presParOf" srcId="{903DF639-A50E-46CE-9120-A628B404AD31}" destId="{F712D399-A9ED-45C7-B6E1-FC62B73C47A7}" srcOrd="5" destOrd="0" presId="urn:microsoft.com/office/officeart/2016/7/layout/RepeatingBendingProcessNew"/>
    <dgm:cxn modelId="{0D93E6B7-8D0C-4F1C-8D6E-FA515A051C52}" type="presParOf" srcId="{F712D399-A9ED-45C7-B6E1-FC62B73C47A7}" destId="{C65706A8-D42B-4D07-BEC2-DD4373005EF8}" srcOrd="0" destOrd="0" presId="urn:microsoft.com/office/officeart/2016/7/layout/RepeatingBendingProcessNew"/>
    <dgm:cxn modelId="{B03DC728-6A6C-4387-A248-3AC98CC1D1C5}" type="presParOf" srcId="{903DF639-A50E-46CE-9120-A628B404AD31}" destId="{15B097F4-B6B0-48AA-B31C-7994F4ED3F82}" srcOrd="6" destOrd="0" presId="urn:microsoft.com/office/officeart/2016/7/layout/RepeatingBendingProcessNew"/>
    <dgm:cxn modelId="{B339BB0E-D19C-43EA-A2A6-4C7EC8FE7F5A}" type="presParOf" srcId="{903DF639-A50E-46CE-9120-A628B404AD31}" destId="{1DEF760F-43E8-4893-88AD-2811F9534F78}" srcOrd="7" destOrd="0" presId="urn:microsoft.com/office/officeart/2016/7/layout/RepeatingBendingProcessNew"/>
    <dgm:cxn modelId="{11D6FC53-36A8-45B7-8466-E4EBB79EB9A6}" type="presParOf" srcId="{1DEF760F-43E8-4893-88AD-2811F9534F78}" destId="{587D0B18-F33C-4181-9027-35AEF8568E1E}" srcOrd="0" destOrd="0" presId="urn:microsoft.com/office/officeart/2016/7/layout/RepeatingBendingProcessNew"/>
    <dgm:cxn modelId="{F5ED5AB2-8ED7-4046-8916-A7F87259CB50}" type="presParOf" srcId="{903DF639-A50E-46CE-9120-A628B404AD31}" destId="{12C93911-7721-4A2E-A2B3-CA1A48E62EC8}" srcOrd="8" destOrd="0" presId="urn:microsoft.com/office/officeart/2016/7/layout/RepeatingBendingProcessNew"/>
    <dgm:cxn modelId="{D3F41B9A-32F1-42D2-AAA0-897ACCE8729F}" type="presParOf" srcId="{903DF639-A50E-46CE-9120-A628B404AD31}" destId="{A2D5793D-0AE6-4989-8E26-1DCA1A94FC82}" srcOrd="9" destOrd="0" presId="urn:microsoft.com/office/officeart/2016/7/layout/RepeatingBendingProcessNew"/>
    <dgm:cxn modelId="{39F6018C-E196-4E9D-8182-29374E4364BC}" type="presParOf" srcId="{A2D5793D-0AE6-4989-8E26-1DCA1A94FC82}" destId="{226E3A9C-E20D-4100-98B4-1FDD6D821610}" srcOrd="0" destOrd="0" presId="urn:microsoft.com/office/officeart/2016/7/layout/RepeatingBendingProcessNew"/>
    <dgm:cxn modelId="{FA74EF6C-C65C-45B4-A126-9F415C76D102}" type="presParOf" srcId="{903DF639-A50E-46CE-9120-A628B404AD31}" destId="{32F7F202-9EEA-417B-BAF3-C89C60A4A158}" srcOrd="10" destOrd="0" presId="urn:microsoft.com/office/officeart/2016/7/layout/RepeatingBendingProcessNew"/>
    <dgm:cxn modelId="{A2B29093-00AF-43CD-9FBA-E8E361BFCD9D}" type="presParOf" srcId="{903DF639-A50E-46CE-9120-A628B404AD31}" destId="{DC137387-8F52-4FB8-9484-AEB44E61F899}" srcOrd="11" destOrd="0" presId="urn:microsoft.com/office/officeart/2016/7/layout/RepeatingBendingProcessNew"/>
    <dgm:cxn modelId="{E0E171F3-1111-4E2D-A0FA-720193E58CC2}" type="presParOf" srcId="{DC137387-8F52-4FB8-9484-AEB44E61F899}" destId="{F3B42D07-C077-43A1-A32A-60F2985EAB1D}" srcOrd="0" destOrd="0" presId="urn:microsoft.com/office/officeart/2016/7/layout/RepeatingBendingProcessNew"/>
    <dgm:cxn modelId="{D1E6E511-EC03-4136-BFCE-3E44AC0B3700}" type="presParOf" srcId="{903DF639-A50E-46CE-9120-A628B404AD31}" destId="{05781574-C0D5-4462-B64B-6E4E3369BBC9}" srcOrd="12" destOrd="0" presId="urn:microsoft.com/office/officeart/2016/7/layout/RepeatingBendingProcessNew"/>
    <dgm:cxn modelId="{F01BBF2C-465B-439F-90E4-77EB7347B90E}" type="presParOf" srcId="{903DF639-A50E-46CE-9120-A628B404AD31}" destId="{00D75A09-923B-4B67-9098-51A79613F75C}" srcOrd="13" destOrd="0" presId="urn:microsoft.com/office/officeart/2016/7/layout/RepeatingBendingProcessNew"/>
    <dgm:cxn modelId="{7AD40896-536B-4AAB-8A5A-9E3BD1097A04}" type="presParOf" srcId="{00D75A09-923B-4B67-9098-51A79613F75C}" destId="{A3EE0DDC-8668-4D74-A74D-02A44C4DB35F}" srcOrd="0" destOrd="0" presId="urn:microsoft.com/office/officeart/2016/7/layout/RepeatingBendingProcessNew"/>
    <dgm:cxn modelId="{B33DE927-F341-459B-ABB0-E87F374E6EB9}" type="presParOf" srcId="{903DF639-A50E-46CE-9120-A628B404AD31}" destId="{914B365A-571F-4980-B16D-E5F11CBADF07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AEFC9E-8C0E-425A-A9BF-DED5041D92EC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6123FE2-62DA-440D-9212-27C8796F6CC8}">
      <dgm:prSet/>
      <dgm:spPr/>
      <dgm:t>
        <a:bodyPr/>
        <a:lstStyle/>
        <a:p>
          <a:pPr rtl="0"/>
          <a:r>
            <a:rPr lang="en-US" b="0" dirty="0"/>
            <a:t>Home Page </a:t>
          </a:r>
          <a:r>
            <a:rPr lang="en-US" b="0" dirty="0">
              <a:latin typeface="Calibri Light" panose="020F0302020204030204"/>
            </a:rPr>
            <a:t>– </a:t>
          </a:r>
          <a:r>
            <a:rPr lang="en-US" b="0" dirty="0">
              <a:solidFill>
                <a:srgbClr val="344B50"/>
              </a:solidFill>
              <a:latin typeface="Calibri Light" panose="020F0302020204030204"/>
            </a:rPr>
            <a:t>Welcome Content</a:t>
          </a:r>
          <a:endParaRPr lang="en-US" b="0" dirty="0">
            <a:solidFill>
              <a:srgbClr val="344B50"/>
            </a:solidFill>
          </a:endParaRPr>
        </a:p>
      </dgm:t>
    </dgm:pt>
    <dgm:pt modelId="{9C01D42B-49B2-40F5-93E6-9C5347C2FE03}" type="parTrans" cxnId="{47B44A76-58A9-44C7-849A-5C3F1F50E179}">
      <dgm:prSet/>
      <dgm:spPr/>
      <dgm:t>
        <a:bodyPr/>
        <a:lstStyle/>
        <a:p>
          <a:endParaRPr lang="en-US"/>
        </a:p>
      </dgm:t>
    </dgm:pt>
    <dgm:pt modelId="{36AAEEE3-A019-4E28-BC91-2A22FDD06847}" type="sibTrans" cxnId="{47B44A76-58A9-44C7-849A-5C3F1F50E179}">
      <dgm:prSet/>
      <dgm:spPr/>
      <dgm:t>
        <a:bodyPr/>
        <a:lstStyle/>
        <a:p>
          <a:endParaRPr lang="en-US"/>
        </a:p>
      </dgm:t>
    </dgm:pt>
    <dgm:pt modelId="{CA86DCD4-6595-4942-A959-C8BC10F37B20}">
      <dgm:prSet/>
      <dgm:spPr/>
      <dgm:t>
        <a:bodyPr/>
        <a:lstStyle/>
        <a:p>
          <a:pPr rtl="0"/>
          <a:r>
            <a:rPr lang="en-US" b="0" dirty="0"/>
            <a:t>Aims &amp; Rationale</a:t>
          </a:r>
          <a:r>
            <a:rPr lang="en-US" b="0" dirty="0">
              <a:latin typeface="Calibri Light" panose="020F0302020204030204"/>
            </a:rPr>
            <a:t> –</a:t>
          </a:r>
          <a:r>
            <a:rPr lang="en-US" b="0" dirty="0">
              <a:solidFill>
                <a:srgbClr val="344B50"/>
              </a:solidFill>
              <a:latin typeface="Calibri Light" panose="020F0302020204030204"/>
            </a:rPr>
            <a:t> Background to Embedding Employability</a:t>
          </a:r>
          <a:endParaRPr lang="en-US" b="0" dirty="0">
            <a:solidFill>
              <a:srgbClr val="344B50"/>
            </a:solidFill>
          </a:endParaRPr>
        </a:p>
      </dgm:t>
    </dgm:pt>
    <dgm:pt modelId="{99E7CA51-2D53-4117-9B93-3CAA38C9C83A}" type="parTrans" cxnId="{F7812A0D-9978-4084-9A36-576FB752D47A}">
      <dgm:prSet/>
      <dgm:spPr/>
      <dgm:t>
        <a:bodyPr/>
        <a:lstStyle/>
        <a:p>
          <a:endParaRPr lang="en-US"/>
        </a:p>
      </dgm:t>
    </dgm:pt>
    <dgm:pt modelId="{5F49F765-FD99-482A-81C0-D555CEDA7E0C}" type="sibTrans" cxnId="{F7812A0D-9978-4084-9A36-576FB752D47A}">
      <dgm:prSet/>
      <dgm:spPr/>
      <dgm:t>
        <a:bodyPr/>
        <a:lstStyle/>
        <a:p>
          <a:endParaRPr lang="en-US"/>
        </a:p>
      </dgm:t>
    </dgm:pt>
    <dgm:pt modelId="{C3CB8A53-9481-4492-A01E-BBAB4589FD6F}">
      <dgm:prSet/>
      <dgm:spPr/>
      <dgm:t>
        <a:bodyPr/>
        <a:lstStyle/>
        <a:p>
          <a:pPr rtl="0"/>
          <a:r>
            <a:rPr lang="en-US" b="0" dirty="0"/>
            <a:t>Guide to Toolkit</a:t>
          </a:r>
          <a:r>
            <a:rPr lang="en-US" b="0" dirty="0">
              <a:latin typeface="Calibri Light" panose="020F0302020204030204"/>
            </a:rPr>
            <a:t> – </a:t>
          </a:r>
          <a:r>
            <a:rPr lang="en-US" b="0" dirty="0">
              <a:solidFill>
                <a:srgbClr val="344B50"/>
              </a:solidFill>
              <a:latin typeface="Calibri Light" panose="020F0302020204030204"/>
            </a:rPr>
            <a:t>Synopsis of Embedding Employability: How to Use Toolkit</a:t>
          </a:r>
          <a:endParaRPr lang="en-US" b="0" dirty="0">
            <a:solidFill>
              <a:srgbClr val="344B50"/>
            </a:solidFill>
          </a:endParaRPr>
        </a:p>
      </dgm:t>
    </dgm:pt>
    <dgm:pt modelId="{48E2EE33-8436-41BC-835D-B8859E5D5448}" type="parTrans" cxnId="{7611A386-19E1-49D7-A821-35F0516C94F2}">
      <dgm:prSet/>
      <dgm:spPr/>
      <dgm:t>
        <a:bodyPr/>
        <a:lstStyle/>
        <a:p>
          <a:endParaRPr lang="en-US"/>
        </a:p>
      </dgm:t>
    </dgm:pt>
    <dgm:pt modelId="{C9CCBCBD-F6AA-4704-9BD3-CB639F9CC6BD}" type="sibTrans" cxnId="{7611A386-19E1-49D7-A821-35F0516C94F2}">
      <dgm:prSet/>
      <dgm:spPr/>
      <dgm:t>
        <a:bodyPr/>
        <a:lstStyle/>
        <a:p>
          <a:endParaRPr lang="en-US"/>
        </a:p>
      </dgm:t>
    </dgm:pt>
    <dgm:pt modelId="{8FFDA516-8D75-49E3-8E13-6A915E9B9A1D}">
      <dgm:prSet/>
      <dgm:spPr/>
      <dgm:t>
        <a:bodyPr/>
        <a:lstStyle/>
        <a:p>
          <a:pPr rtl="0"/>
          <a:r>
            <a:rPr lang="en-US" b="0" dirty="0"/>
            <a:t>Graduate Attributes </a:t>
          </a:r>
          <a:r>
            <a:rPr lang="en-US" b="0" dirty="0">
              <a:latin typeface="Calibri Light" panose="020F0302020204030204"/>
            </a:rPr>
            <a:t>– </a:t>
          </a:r>
          <a:r>
            <a:rPr lang="en-US" b="0" dirty="0">
              <a:solidFill>
                <a:srgbClr val="344B50"/>
              </a:solidFill>
              <a:latin typeface="Calibri Light" panose="020F0302020204030204"/>
            </a:rPr>
            <a:t>Model with Clickable Links to Sample Activities</a:t>
          </a:r>
          <a:endParaRPr lang="en-US" b="0" dirty="0">
            <a:solidFill>
              <a:srgbClr val="344B50"/>
            </a:solidFill>
          </a:endParaRPr>
        </a:p>
      </dgm:t>
    </dgm:pt>
    <dgm:pt modelId="{A3AFAF9E-13D1-4EB2-A586-4E36DED65B85}" type="parTrans" cxnId="{44F7DCE6-D091-40B5-861F-EBAF5B09FDD8}">
      <dgm:prSet/>
      <dgm:spPr/>
      <dgm:t>
        <a:bodyPr/>
        <a:lstStyle/>
        <a:p>
          <a:endParaRPr lang="en-US"/>
        </a:p>
      </dgm:t>
    </dgm:pt>
    <dgm:pt modelId="{955D49B5-7EEC-432A-829C-66FD1E97869D}" type="sibTrans" cxnId="{44F7DCE6-D091-40B5-861F-EBAF5B09FDD8}">
      <dgm:prSet/>
      <dgm:spPr/>
      <dgm:t>
        <a:bodyPr/>
        <a:lstStyle/>
        <a:p>
          <a:endParaRPr lang="en-US"/>
        </a:p>
      </dgm:t>
    </dgm:pt>
    <dgm:pt modelId="{A8217408-7569-4604-869F-303461D6C6A5}">
      <dgm:prSet/>
      <dgm:spPr/>
      <dgm:t>
        <a:bodyPr/>
        <a:lstStyle/>
        <a:p>
          <a:pPr rtl="0"/>
          <a:r>
            <a:rPr lang="en-US" b="0" dirty="0"/>
            <a:t>Employability Activities</a:t>
          </a:r>
          <a:r>
            <a:rPr lang="en-US" b="0" dirty="0">
              <a:latin typeface="Calibri Light" panose="020F0302020204030204"/>
            </a:rPr>
            <a:t> –</a:t>
          </a:r>
          <a:r>
            <a:rPr lang="en-US" b="0" dirty="0">
              <a:solidFill>
                <a:srgbClr val="344B50"/>
              </a:solidFill>
              <a:latin typeface="Calibri Light" panose="020F0302020204030204"/>
            </a:rPr>
            <a:t> Catalogue of Worked Samples</a:t>
          </a:r>
          <a:endParaRPr lang="en-US" b="0" dirty="0">
            <a:solidFill>
              <a:srgbClr val="344B50"/>
            </a:solidFill>
          </a:endParaRPr>
        </a:p>
      </dgm:t>
    </dgm:pt>
    <dgm:pt modelId="{1CF32E2C-D41B-4ED7-B72D-9A10903FF878}" type="parTrans" cxnId="{137174E4-89BE-4BB3-9555-5C14E1640621}">
      <dgm:prSet/>
      <dgm:spPr/>
      <dgm:t>
        <a:bodyPr/>
        <a:lstStyle/>
        <a:p>
          <a:endParaRPr lang="en-US"/>
        </a:p>
      </dgm:t>
    </dgm:pt>
    <dgm:pt modelId="{75B3DF6C-0FB1-4936-9E58-BDA0CC93FBBB}" type="sibTrans" cxnId="{137174E4-89BE-4BB3-9555-5C14E1640621}">
      <dgm:prSet/>
      <dgm:spPr/>
      <dgm:t>
        <a:bodyPr/>
        <a:lstStyle/>
        <a:p>
          <a:endParaRPr lang="en-US"/>
        </a:p>
      </dgm:t>
    </dgm:pt>
    <dgm:pt modelId="{BC67DDE5-22BC-4436-9561-FFD801E02C36}">
      <dgm:prSet/>
      <dgm:spPr/>
      <dgm:t>
        <a:bodyPr/>
        <a:lstStyle/>
        <a:p>
          <a:pPr rtl="0"/>
          <a:r>
            <a:rPr lang="en-US" b="0" dirty="0"/>
            <a:t>Embedding Skills Awareness</a:t>
          </a:r>
          <a:r>
            <a:rPr lang="en-US" b="0" dirty="0">
              <a:latin typeface="Calibri Light" panose="020F0302020204030204"/>
            </a:rPr>
            <a:t> –</a:t>
          </a:r>
          <a:r>
            <a:rPr lang="en-US" b="0" dirty="0">
              <a:solidFill>
                <a:srgbClr val="344B50"/>
              </a:solidFill>
              <a:latin typeface="Calibri Light" panose="020F0302020204030204"/>
            </a:rPr>
            <a:t> Guidance on Helping Students Connect Activities with Employability</a:t>
          </a:r>
          <a:endParaRPr lang="en-US" b="0" dirty="0">
            <a:solidFill>
              <a:srgbClr val="344B50"/>
            </a:solidFill>
          </a:endParaRPr>
        </a:p>
      </dgm:t>
    </dgm:pt>
    <dgm:pt modelId="{5186A730-5562-48B2-90D1-3540271577FD}" type="parTrans" cxnId="{89B3AF22-4E0A-4F54-AEBD-A142AF5BC3B3}">
      <dgm:prSet/>
      <dgm:spPr/>
      <dgm:t>
        <a:bodyPr/>
        <a:lstStyle/>
        <a:p>
          <a:endParaRPr lang="en-US"/>
        </a:p>
      </dgm:t>
    </dgm:pt>
    <dgm:pt modelId="{EB42AAD6-E58D-4841-B22E-7360D8F0F264}" type="sibTrans" cxnId="{89B3AF22-4E0A-4F54-AEBD-A142AF5BC3B3}">
      <dgm:prSet/>
      <dgm:spPr/>
      <dgm:t>
        <a:bodyPr/>
        <a:lstStyle/>
        <a:p>
          <a:endParaRPr lang="en-US"/>
        </a:p>
      </dgm:t>
    </dgm:pt>
    <dgm:pt modelId="{BDAC2BF3-A3A3-4301-9155-F7AFA0D58556}">
      <dgm:prSet phldr="0"/>
      <dgm:spPr/>
      <dgm:t>
        <a:bodyPr/>
        <a:lstStyle/>
        <a:p>
          <a:pPr rtl="0"/>
          <a:r>
            <a:rPr lang="en-US" b="0" dirty="0">
              <a:latin typeface="Calibri Light" panose="020F0302020204030204"/>
            </a:rPr>
            <a:t>CPD Sign-Up Page – </a:t>
          </a:r>
          <a:r>
            <a:rPr lang="en-US" b="0" dirty="0">
              <a:solidFill>
                <a:srgbClr val="344B50"/>
              </a:solidFill>
              <a:latin typeface="Calibri Light" panose="020F0302020204030204"/>
            </a:rPr>
            <a:t>Upcoming Workshops, e-Badge, Employability Module</a:t>
          </a:r>
        </a:p>
      </dgm:t>
    </dgm:pt>
    <dgm:pt modelId="{8CA5F83F-B1BD-4199-A400-F7BDD2CCDFBB}" type="parTrans" cxnId="{01DDF9A3-744C-4529-A57F-17CD01A71DF1}">
      <dgm:prSet/>
      <dgm:spPr/>
    </dgm:pt>
    <dgm:pt modelId="{D52EC1DD-37AA-42B7-B5FA-7225CAAA39BC}" type="sibTrans" cxnId="{01DDF9A3-744C-4529-A57F-17CD01A71DF1}">
      <dgm:prSet/>
      <dgm:spPr/>
    </dgm:pt>
    <dgm:pt modelId="{71C0F3D8-5F34-4934-A095-B0E0A611A2BD}">
      <dgm:prSet phldr="0"/>
      <dgm:spPr/>
      <dgm:t>
        <a:bodyPr/>
        <a:lstStyle/>
        <a:p>
          <a:pPr rtl="0"/>
          <a:r>
            <a:rPr lang="en-US" b="0" dirty="0">
              <a:latin typeface="Calibri Light" panose="020F0302020204030204"/>
            </a:rPr>
            <a:t>Self Assess – </a:t>
          </a:r>
          <a:r>
            <a:rPr lang="en-US" b="0" dirty="0">
              <a:solidFill>
                <a:srgbClr val="344B50"/>
              </a:solidFill>
              <a:latin typeface="Calibri Light" panose="020F0302020204030204"/>
            </a:rPr>
            <a:t>Is Your </a:t>
          </a:r>
          <a:r>
            <a:rPr lang="en-US" b="0" dirty="0" err="1">
              <a:solidFill>
                <a:srgbClr val="344B50"/>
              </a:solidFill>
              <a:latin typeface="Calibri Light" panose="020F0302020204030204"/>
            </a:rPr>
            <a:t>Programme</a:t>
          </a:r>
          <a:r>
            <a:rPr lang="en-US" b="0" dirty="0">
              <a:solidFill>
                <a:srgbClr val="344B50"/>
              </a:solidFill>
              <a:latin typeface="Calibri Light" panose="020F0302020204030204"/>
            </a:rPr>
            <a:t> Employability Ready?</a:t>
          </a:r>
        </a:p>
      </dgm:t>
    </dgm:pt>
    <dgm:pt modelId="{CA436F1B-9627-4C5E-8BF0-681171BDA1D2}" type="parTrans" cxnId="{3984500A-B91B-4422-880D-51A19F4D399C}">
      <dgm:prSet/>
      <dgm:spPr/>
    </dgm:pt>
    <dgm:pt modelId="{6A0A6E5B-608A-41A0-BDDB-6B9A7265896E}" type="sibTrans" cxnId="{3984500A-B91B-4422-880D-51A19F4D399C}">
      <dgm:prSet/>
      <dgm:spPr/>
    </dgm:pt>
    <dgm:pt modelId="{61BD3AEE-8832-456A-AA57-6E558D1C3E65}" type="pres">
      <dgm:prSet presAssocID="{DBAEFC9E-8C0E-425A-A9BF-DED5041D92EC}" presName="linear" presStyleCnt="0">
        <dgm:presLayoutVars>
          <dgm:animLvl val="lvl"/>
          <dgm:resizeHandles val="exact"/>
        </dgm:presLayoutVars>
      </dgm:prSet>
      <dgm:spPr/>
    </dgm:pt>
    <dgm:pt modelId="{834FBBAC-DCB4-4AFA-84E0-749937EDECED}" type="pres">
      <dgm:prSet presAssocID="{F6123FE2-62DA-440D-9212-27C8796F6CC8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F69C4309-03D5-40D7-92A5-1768435E1B5F}" type="pres">
      <dgm:prSet presAssocID="{36AAEEE3-A019-4E28-BC91-2A22FDD06847}" presName="spacer" presStyleCnt="0"/>
      <dgm:spPr/>
    </dgm:pt>
    <dgm:pt modelId="{9DC646DB-BF1F-4444-B54B-55EB3393F559}" type="pres">
      <dgm:prSet presAssocID="{CA86DCD4-6595-4942-A959-C8BC10F37B20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89AF6723-87EC-48A8-9B17-7E8DD2C733DD}" type="pres">
      <dgm:prSet presAssocID="{5F49F765-FD99-482A-81C0-D555CEDA7E0C}" presName="spacer" presStyleCnt="0"/>
      <dgm:spPr/>
    </dgm:pt>
    <dgm:pt modelId="{D97D47E0-EE06-465A-9207-A005B8FB8016}" type="pres">
      <dgm:prSet presAssocID="{C3CB8A53-9481-4492-A01E-BBAB4589FD6F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AB611436-9578-4643-A0B2-0C817B2D7867}" type="pres">
      <dgm:prSet presAssocID="{C9CCBCBD-F6AA-4704-9BD3-CB639F9CC6BD}" presName="spacer" presStyleCnt="0"/>
      <dgm:spPr/>
    </dgm:pt>
    <dgm:pt modelId="{657EDF0B-103A-4C41-B70D-FF233BBA3B87}" type="pres">
      <dgm:prSet presAssocID="{8FFDA516-8D75-49E3-8E13-6A915E9B9A1D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304C33D1-9F20-4CE0-BA12-40FDE271FB8D}" type="pres">
      <dgm:prSet presAssocID="{955D49B5-7EEC-432A-829C-66FD1E97869D}" presName="spacer" presStyleCnt="0"/>
      <dgm:spPr/>
    </dgm:pt>
    <dgm:pt modelId="{069572EF-71D0-442B-BA0A-6529F2B25A87}" type="pres">
      <dgm:prSet presAssocID="{A8217408-7569-4604-869F-303461D6C6A5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4B414BD1-3B1A-4B25-8C95-56E832CA1589}" type="pres">
      <dgm:prSet presAssocID="{75B3DF6C-0FB1-4936-9E58-BDA0CC93FBBB}" presName="spacer" presStyleCnt="0"/>
      <dgm:spPr/>
    </dgm:pt>
    <dgm:pt modelId="{09366E21-1FD6-4111-8E62-ABDA2D58CEA4}" type="pres">
      <dgm:prSet presAssocID="{BC67DDE5-22BC-4436-9561-FFD801E02C36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E35DDC95-926D-4EBC-BCCD-C793905A9BF8}" type="pres">
      <dgm:prSet presAssocID="{EB42AAD6-E58D-4841-B22E-7360D8F0F264}" presName="spacer" presStyleCnt="0"/>
      <dgm:spPr/>
    </dgm:pt>
    <dgm:pt modelId="{A0C9D70F-D260-442E-ACB3-281DD05027BE}" type="pres">
      <dgm:prSet presAssocID="{71C0F3D8-5F34-4934-A095-B0E0A611A2BD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464E9256-BF71-42E1-A629-C2CAE94A2D91}" type="pres">
      <dgm:prSet presAssocID="{6A0A6E5B-608A-41A0-BDDB-6B9A7265896E}" presName="spacer" presStyleCnt="0"/>
      <dgm:spPr/>
    </dgm:pt>
    <dgm:pt modelId="{049EC73C-1295-4A09-ADBD-635D12827E60}" type="pres">
      <dgm:prSet presAssocID="{BDAC2BF3-A3A3-4301-9155-F7AFA0D58556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3984500A-B91B-4422-880D-51A19F4D399C}" srcId="{DBAEFC9E-8C0E-425A-A9BF-DED5041D92EC}" destId="{71C0F3D8-5F34-4934-A095-B0E0A611A2BD}" srcOrd="6" destOrd="0" parTransId="{CA436F1B-9627-4C5E-8BF0-681171BDA1D2}" sibTransId="{6A0A6E5B-608A-41A0-BDDB-6B9A7265896E}"/>
    <dgm:cxn modelId="{C7AF830C-E86A-44C4-BE82-0DDFB632ECEE}" type="presOf" srcId="{DBAEFC9E-8C0E-425A-A9BF-DED5041D92EC}" destId="{61BD3AEE-8832-456A-AA57-6E558D1C3E65}" srcOrd="0" destOrd="0" presId="urn:microsoft.com/office/officeart/2005/8/layout/vList2"/>
    <dgm:cxn modelId="{F7812A0D-9978-4084-9A36-576FB752D47A}" srcId="{DBAEFC9E-8C0E-425A-A9BF-DED5041D92EC}" destId="{CA86DCD4-6595-4942-A959-C8BC10F37B20}" srcOrd="1" destOrd="0" parTransId="{99E7CA51-2D53-4117-9B93-3CAA38C9C83A}" sibTransId="{5F49F765-FD99-482A-81C0-D555CEDA7E0C}"/>
    <dgm:cxn modelId="{0DBD9710-8066-46E1-A844-2782E1C0DC2B}" type="presOf" srcId="{71C0F3D8-5F34-4934-A095-B0E0A611A2BD}" destId="{A0C9D70F-D260-442E-ACB3-281DD05027BE}" srcOrd="0" destOrd="0" presId="urn:microsoft.com/office/officeart/2005/8/layout/vList2"/>
    <dgm:cxn modelId="{426E0C14-81A5-4ED7-87F9-6E0D5C1D5E44}" type="presOf" srcId="{F6123FE2-62DA-440D-9212-27C8796F6CC8}" destId="{834FBBAC-DCB4-4AFA-84E0-749937EDECED}" srcOrd="0" destOrd="0" presId="urn:microsoft.com/office/officeart/2005/8/layout/vList2"/>
    <dgm:cxn modelId="{89B3AF22-4E0A-4F54-AEBD-A142AF5BC3B3}" srcId="{DBAEFC9E-8C0E-425A-A9BF-DED5041D92EC}" destId="{BC67DDE5-22BC-4436-9561-FFD801E02C36}" srcOrd="5" destOrd="0" parTransId="{5186A730-5562-48B2-90D1-3540271577FD}" sibTransId="{EB42AAD6-E58D-4841-B22E-7360D8F0F264}"/>
    <dgm:cxn modelId="{B22A6727-B0AB-465F-BCA5-369C4D38C42B}" type="presOf" srcId="{BC67DDE5-22BC-4436-9561-FFD801E02C36}" destId="{09366E21-1FD6-4111-8E62-ABDA2D58CEA4}" srcOrd="0" destOrd="0" presId="urn:microsoft.com/office/officeart/2005/8/layout/vList2"/>
    <dgm:cxn modelId="{5AD98130-BC8E-4611-A139-F4F983DD99EC}" type="presOf" srcId="{8FFDA516-8D75-49E3-8E13-6A915E9B9A1D}" destId="{657EDF0B-103A-4C41-B70D-FF233BBA3B87}" srcOrd="0" destOrd="0" presId="urn:microsoft.com/office/officeart/2005/8/layout/vList2"/>
    <dgm:cxn modelId="{30E6084A-8FD6-41EB-A23A-469323A0A01C}" type="presOf" srcId="{C3CB8A53-9481-4492-A01E-BBAB4589FD6F}" destId="{D97D47E0-EE06-465A-9207-A005B8FB8016}" srcOrd="0" destOrd="0" presId="urn:microsoft.com/office/officeart/2005/8/layout/vList2"/>
    <dgm:cxn modelId="{47B44A76-58A9-44C7-849A-5C3F1F50E179}" srcId="{DBAEFC9E-8C0E-425A-A9BF-DED5041D92EC}" destId="{F6123FE2-62DA-440D-9212-27C8796F6CC8}" srcOrd="0" destOrd="0" parTransId="{9C01D42B-49B2-40F5-93E6-9C5347C2FE03}" sibTransId="{36AAEEE3-A019-4E28-BC91-2A22FDD06847}"/>
    <dgm:cxn modelId="{7611A386-19E1-49D7-A821-35F0516C94F2}" srcId="{DBAEFC9E-8C0E-425A-A9BF-DED5041D92EC}" destId="{C3CB8A53-9481-4492-A01E-BBAB4589FD6F}" srcOrd="2" destOrd="0" parTransId="{48E2EE33-8436-41BC-835D-B8859E5D5448}" sibTransId="{C9CCBCBD-F6AA-4704-9BD3-CB639F9CC6BD}"/>
    <dgm:cxn modelId="{01DDF9A3-744C-4529-A57F-17CD01A71DF1}" srcId="{DBAEFC9E-8C0E-425A-A9BF-DED5041D92EC}" destId="{BDAC2BF3-A3A3-4301-9155-F7AFA0D58556}" srcOrd="7" destOrd="0" parTransId="{8CA5F83F-B1BD-4199-A400-F7BDD2CCDFBB}" sibTransId="{D52EC1DD-37AA-42B7-B5FA-7225CAAA39BC}"/>
    <dgm:cxn modelId="{FF6919A4-3974-43D9-8FB4-72215B3EEFA4}" type="presOf" srcId="{CA86DCD4-6595-4942-A959-C8BC10F37B20}" destId="{9DC646DB-BF1F-4444-B54B-55EB3393F559}" srcOrd="0" destOrd="0" presId="urn:microsoft.com/office/officeart/2005/8/layout/vList2"/>
    <dgm:cxn modelId="{3FB4F2B9-D4B9-4183-A09B-DB8D5054B8E2}" type="presOf" srcId="{A8217408-7569-4604-869F-303461D6C6A5}" destId="{069572EF-71D0-442B-BA0A-6529F2B25A87}" srcOrd="0" destOrd="0" presId="urn:microsoft.com/office/officeart/2005/8/layout/vList2"/>
    <dgm:cxn modelId="{137174E4-89BE-4BB3-9555-5C14E1640621}" srcId="{DBAEFC9E-8C0E-425A-A9BF-DED5041D92EC}" destId="{A8217408-7569-4604-869F-303461D6C6A5}" srcOrd="4" destOrd="0" parTransId="{1CF32E2C-D41B-4ED7-B72D-9A10903FF878}" sibTransId="{75B3DF6C-0FB1-4936-9E58-BDA0CC93FBBB}"/>
    <dgm:cxn modelId="{44F7DCE6-D091-40B5-861F-EBAF5B09FDD8}" srcId="{DBAEFC9E-8C0E-425A-A9BF-DED5041D92EC}" destId="{8FFDA516-8D75-49E3-8E13-6A915E9B9A1D}" srcOrd="3" destOrd="0" parTransId="{A3AFAF9E-13D1-4EB2-A586-4E36DED65B85}" sibTransId="{955D49B5-7EEC-432A-829C-66FD1E97869D}"/>
    <dgm:cxn modelId="{6D07D7F8-DF0B-4929-A9B4-224047DB2CE0}" type="presOf" srcId="{BDAC2BF3-A3A3-4301-9155-F7AFA0D58556}" destId="{049EC73C-1295-4A09-ADBD-635D12827E60}" srcOrd="0" destOrd="0" presId="urn:microsoft.com/office/officeart/2005/8/layout/vList2"/>
    <dgm:cxn modelId="{EDAC1675-A1B2-405F-AD5A-4E6BDBC151FF}" type="presParOf" srcId="{61BD3AEE-8832-456A-AA57-6E558D1C3E65}" destId="{834FBBAC-DCB4-4AFA-84E0-749937EDECED}" srcOrd="0" destOrd="0" presId="urn:microsoft.com/office/officeart/2005/8/layout/vList2"/>
    <dgm:cxn modelId="{40415E3A-4C85-4D2C-B80D-E96B1128CECC}" type="presParOf" srcId="{61BD3AEE-8832-456A-AA57-6E558D1C3E65}" destId="{F69C4309-03D5-40D7-92A5-1768435E1B5F}" srcOrd="1" destOrd="0" presId="urn:microsoft.com/office/officeart/2005/8/layout/vList2"/>
    <dgm:cxn modelId="{85DD56D2-68EB-4682-99C7-E96ADB781E4D}" type="presParOf" srcId="{61BD3AEE-8832-456A-AA57-6E558D1C3E65}" destId="{9DC646DB-BF1F-4444-B54B-55EB3393F559}" srcOrd="2" destOrd="0" presId="urn:microsoft.com/office/officeart/2005/8/layout/vList2"/>
    <dgm:cxn modelId="{D7CAC0AE-5067-455D-BBA8-E72F71CE6AB1}" type="presParOf" srcId="{61BD3AEE-8832-456A-AA57-6E558D1C3E65}" destId="{89AF6723-87EC-48A8-9B17-7E8DD2C733DD}" srcOrd="3" destOrd="0" presId="urn:microsoft.com/office/officeart/2005/8/layout/vList2"/>
    <dgm:cxn modelId="{1CF1F2E1-51A0-4A76-8694-0EFD036EA921}" type="presParOf" srcId="{61BD3AEE-8832-456A-AA57-6E558D1C3E65}" destId="{D97D47E0-EE06-465A-9207-A005B8FB8016}" srcOrd="4" destOrd="0" presId="urn:microsoft.com/office/officeart/2005/8/layout/vList2"/>
    <dgm:cxn modelId="{DFA7ECB3-ECD9-4CA1-B445-66E22D7DA4B1}" type="presParOf" srcId="{61BD3AEE-8832-456A-AA57-6E558D1C3E65}" destId="{AB611436-9578-4643-A0B2-0C817B2D7867}" srcOrd="5" destOrd="0" presId="urn:microsoft.com/office/officeart/2005/8/layout/vList2"/>
    <dgm:cxn modelId="{2E23DCB5-90A2-41DD-A084-262D0995559C}" type="presParOf" srcId="{61BD3AEE-8832-456A-AA57-6E558D1C3E65}" destId="{657EDF0B-103A-4C41-B70D-FF233BBA3B87}" srcOrd="6" destOrd="0" presId="urn:microsoft.com/office/officeart/2005/8/layout/vList2"/>
    <dgm:cxn modelId="{72865979-74D9-4E15-8976-55971C84DCD7}" type="presParOf" srcId="{61BD3AEE-8832-456A-AA57-6E558D1C3E65}" destId="{304C33D1-9F20-4CE0-BA12-40FDE271FB8D}" srcOrd="7" destOrd="0" presId="urn:microsoft.com/office/officeart/2005/8/layout/vList2"/>
    <dgm:cxn modelId="{5DB07C29-8FE9-4B5E-847D-CBE93023FC76}" type="presParOf" srcId="{61BD3AEE-8832-456A-AA57-6E558D1C3E65}" destId="{069572EF-71D0-442B-BA0A-6529F2B25A87}" srcOrd="8" destOrd="0" presId="urn:microsoft.com/office/officeart/2005/8/layout/vList2"/>
    <dgm:cxn modelId="{1C576A28-CB35-4826-8A64-85A38D4B7E29}" type="presParOf" srcId="{61BD3AEE-8832-456A-AA57-6E558D1C3E65}" destId="{4B414BD1-3B1A-4B25-8C95-56E832CA1589}" srcOrd="9" destOrd="0" presId="urn:microsoft.com/office/officeart/2005/8/layout/vList2"/>
    <dgm:cxn modelId="{E4E19436-CFE6-44FE-9823-59F7E32A58A7}" type="presParOf" srcId="{61BD3AEE-8832-456A-AA57-6E558D1C3E65}" destId="{09366E21-1FD6-4111-8E62-ABDA2D58CEA4}" srcOrd="10" destOrd="0" presId="urn:microsoft.com/office/officeart/2005/8/layout/vList2"/>
    <dgm:cxn modelId="{CF0C308A-C99D-46C8-A902-CF08701373F3}" type="presParOf" srcId="{61BD3AEE-8832-456A-AA57-6E558D1C3E65}" destId="{E35DDC95-926D-4EBC-BCCD-C793905A9BF8}" srcOrd="11" destOrd="0" presId="urn:microsoft.com/office/officeart/2005/8/layout/vList2"/>
    <dgm:cxn modelId="{4C4A0856-8300-46D2-BE15-CA56777F20EE}" type="presParOf" srcId="{61BD3AEE-8832-456A-AA57-6E558D1C3E65}" destId="{A0C9D70F-D260-442E-ACB3-281DD05027BE}" srcOrd="12" destOrd="0" presId="urn:microsoft.com/office/officeart/2005/8/layout/vList2"/>
    <dgm:cxn modelId="{D03E9DFF-7671-45A7-9CEC-5332180B5C7F}" type="presParOf" srcId="{61BD3AEE-8832-456A-AA57-6E558D1C3E65}" destId="{464E9256-BF71-42E1-A629-C2CAE94A2D91}" srcOrd="13" destOrd="0" presId="urn:microsoft.com/office/officeart/2005/8/layout/vList2"/>
    <dgm:cxn modelId="{7576EDC6-FBF7-4984-94AA-4FB8E8B198C3}" type="presParOf" srcId="{61BD3AEE-8832-456A-AA57-6E558D1C3E65}" destId="{049EC73C-1295-4A09-ADBD-635D12827E60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644932-D3EB-4B64-AC97-A9E01D243071}" type="doc">
      <dgm:prSet loTypeId="urn:microsoft.com/office/officeart/2005/8/layout/default" loCatId="list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9BFC3B2-B5A9-4D4A-A608-2BD0BC6A71F1}">
      <dgm:prSet/>
      <dgm:spPr/>
      <dgm:t>
        <a:bodyPr/>
        <a:lstStyle/>
        <a:p>
          <a:r>
            <a:rPr lang="en-US" b="0">
              <a:latin typeface="Calibri"/>
              <a:cs typeface="Calibri"/>
            </a:rPr>
            <a:t>TITLE</a:t>
          </a:r>
        </a:p>
      </dgm:t>
    </dgm:pt>
    <dgm:pt modelId="{F2181DF1-7189-40B9-A552-862EA51995B3}" type="parTrans" cxnId="{398ED170-CBAE-4214-8EA6-E83B5FBDC5B8}">
      <dgm:prSet/>
      <dgm:spPr/>
      <dgm:t>
        <a:bodyPr/>
        <a:lstStyle/>
        <a:p>
          <a:endParaRPr lang="en-US"/>
        </a:p>
      </dgm:t>
    </dgm:pt>
    <dgm:pt modelId="{48D4C9B2-1107-4FB6-B118-E391894A7E19}" type="sibTrans" cxnId="{398ED170-CBAE-4214-8EA6-E83B5FBDC5B8}">
      <dgm:prSet/>
      <dgm:spPr/>
      <dgm:t>
        <a:bodyPr/>
        <a:lstStyle/>
        <a:p>
          <a:endParaRPr lang="en-US"/>
        </a:p>
      </dgm:t>
    </dgm:pt>
    <dgm:pt modelId="{21D83B67-82FD-45C1-B38E-861236BEB26E}">
      <dgm:prSet/>
      <dgm:spPr/>
      <dgm:t>
        <a:bodyPr/>
        <a:lstStyle/>
        <a:p>
          <a:r>
            <a:rPr lang="en-US" b="0">
              <a:latin typeface="Calibri"/>
              <a:cs typeface="Calibri"/>
            </a:rPr>
            <a:t>DESCRIPTION</a:t>
          </a:r>
        </a:p>
      </dgm:t>
    </dgm:pt>
    <dgm:pt modelId="{A91591C9-F6DA-4A8A-84FF-0DB10F123AEC}" type="parTrans" cxnId="{593928A9-15B7-44A6-B18A-307BD12E94DC}">
      <dgm:prSet/>
      <dgm:spPr/>
      <dgm:t>
        <a:bodyPr/>
        <a:lstStyle/>
        <a:p>
          <a:endParaRPr lang="en-US"/>
        </a:p>
      </dgm:t>
    </dgm:pt>
    <dgm:pt modelId="{4A352207-5A4F-454F-87BD-C61228722970}" type="sibTrans" cxnId="{593928A9-15B7-44A6-B18A-307BD12E94DC}">
      <dgm:prSet/>
      <dgm:spPr/>
      <dgm:t>
        <a:bodyPr/>
        <a:lstStyle/>
        <a:p>
          <a:endParaRPr lang="en-US"/>
        </a:p>
      </dgm:t>
    </dgm:pt>
    <dgm:pt modelId="{F642473F-B1D3-4D9B-B798-8ECE1E8411D3}">
      <dgm:prSet/>
      <dgm:spPr/>
      <dgm:t>
        <a:bodyPr/>
        <a:lstStyle/>
        <a:p>
          <a:pPr rtl="0"/>
          <a:r>
            <a:rPr lang="en-US" b="0">
              <a:latin typeface="Calibri"/>
              <a:cs typeface="Calibri"/>
            </a:rPr>
            <a:t>CAPSTONE IN FOCUS</a:t>
          </a:r>
        </a:p>
      </dgm:t>
    </dgm:pt>
    <dgm:pt modelId="{01CF536A-E9BB-4FF8-9D81-7446F27E17B0}" type="parTrans" cxnId="{05E38037-6DC5-4D21-8B74-F37EEDCC5640}">
      <dgm:prSet/>
      <dgm:spPr/>
      <dgm:t>
        <a:bodyPr/>
        <a:lstStyle/>
        <a:p>
          <a:endParaRPr lang="en-US"/>
        </a:p>
      </dgm:t>
    </dgm:pt>
    <dgm:pt modelId="{42B724E4-31E4-44CE-B58C-440238BB5321}" type="sibTrans" cxnId="{05E38037-6DC5-4D21-8B74-F37EEDCC5640}">
      <dgm:prSet/>
      <dgm:spPr/>
      <dgm:t>
        <a:bodyPr/>
        <a:lstStyle/>
        <a:p>
          <a:endParaRPr lang="en-US"/>
        </a:p>
      </dgm:t>
    </dgm:pt>
    <dgm:pt modelId="{632784F3-0B04-46FE-AFBF-0EF61F28A6C1}">
      <dgm:prSet/>
      <dgm:spPr/>
      <dgm:t>
        <a:bodyPr/>
        <a:lstStyle/>
        <a:p>
          <a:r>
            <a:rPr lang="en-US" b="0">
              <a:latin typeface="Calibri"/>
              <a:cs typeface="Calibri"/>
            </a:rPr>
            <a:t>SUB-ATTRIBUTE(S)</a:t>
          </a:r>
        </a:p>
      </dgm:t>
    </dgm:pt>
    <dgm:pt modelId="{21919325-14EB-4C8F-9525-C90A39C9F1EC}" type="parTrans" cxnId="{20E676FB-D619-4AF1-808C-5EF40E4CB90B}">
      <dgm:prSet/>
      <dgm:spPr/>
      <dgm:t>
        <a:bodyPr/>
        <a:lstStyle/>
        <a:p>
          <a:endParaRPr lang="en-US"/>
        </a:p>
      </dgm:t>
    </dgm:pt>
    <dgm:pt modelId="{EFD9ADFE-EB97-4744-8F2A-218F9BEB8BDB}" type="sibTrans" cxnId="{20E676FB-D619-4AF1-808C-5EF40E4CB90B}">
      <dgm:prSet/>
      <dgm:spPr/>
      <dgm:t>
        <a:bodyPr/>
        <a:lstStyle/>
        <a:p>
          <a:endParaRPr lang="en-US"/>
        </a:p>
      </dgm:t>
    </dgm:pt>
    <dgm:pt modelId="{C16902BA-1908-4CCD-9524-FA477C8C7B99}">
      <dgm:prSet phldr="0"/>
      <dgm:spPr/>
      <dgm:t>
        <a:bodyPr/>
        <a:lstStyle/>
        <a:p>
          <a:pPr rtl="0"/>
          <a:r>
            <a:rPr lang="en-US" b="0" dirty="0">
              <a:latin typeface="Calibri"/>
              <a:cs typeface="Calibri"/>
            </a:rPr>
            <a:t>RECOMMENDED PREPARATION</a:t>
          </a:r>
        </a:p>
      </dgm:t>
    </dgm:pt>
    <dgm:pt modelId="{102E7784-7D80-4930-844C-515DE7EFBA47}" type="parTrans" cxnId="{A1D795EE-FB97-4FFE-9F2A-B0AC8A5C60DE}">
      <dgm:prSet/>
      <dgm:spPr/>
      <dgm:t>
        <a:bodyPr/>
        <a:lstStyle/>
        <a:p>
          <a:endParaRPr lang="en-US"/>
        </a:p>
      </dgm:t>
    </dgm:pt>
    <dgm:pt modelId="{45461F05-24CB-42C9-9F02-C2654870E6A6}" type="sibTrans" cxnId="{A1D795EE-FB97-4FFE-9F2A-B0AC8A5C60DE}">
      <dgm:prSet/>
      <dgm:spPr/>
      <dgm:t>
        <a:bodyPr/>
        <a:lstStyle/>
        <a:p>
          <a:endParaRPr lang="en-US"/>
        </a:p>
      </dgm:t>
    </dgm:pt>
    <dgm:pt modelId="{59AA90BB-96F5-476B-82DE-FEB4DEF191F7}">
      <dgm:prSet/>
      <dgm:spPr/>
      <dgm:t>
        <a:bodyPr/>
        <a:lstStyle/>
        <a:p>
          <a:r>
            <a:rPr lang="en-US" b="0">
              <a:latin typeface="Calibri"/>
              <a:cs typeface="Calibri"/>
            </a:rPr>
            <a:t>RESOURCES</a:t>
          </a:r>
        </a:p>
      </dgm:t>
    </dgm:pt>
    <dgm:pt modelId="{15C3A658-5883-4204-9A29-316BE719288E}" type="parTrans" cxnId="{A5EE015A-4BFA-46FB-A846-CE69FEEE8367}">
      <dgm:prSet/>
      <dgm:spPr/>
      <dgm:t>
        <a:bodyPr/>
        <a:lstStyle/>
        <a:p>
          <a:endParaRPr lang="en-US"/>
        </a:p>
      </dgm:t>
    </dgm:pt>
    <dgm:pt modelId="{464DF88E-9819-42A6-AD83-1DDAE1350CFD}" type="sibTrans" cxnId="{A5EE015A-4BFA-46FB-A846-CE69FEEE8367}">
      <dgm:prSet/>
      <dgm:spPr/>
      <dgm:t>
        <a:bodyPr/>
        <a:lstStyle/>
        <a:p>
          <a:endParaRPr lang="en-US"/>
        </a:p>
      </dgm:t>
    </dgm:pt>
    <dgm:pt modelId="{C6E5D12D-1BED-48E3-A961-9971B70FC4CB}">
      <dgm:prSet phldr="0"/>
      <dgm:spPr/>
      <dgm:t>
        <a:bodyPr/>
        <a:lstStyle/>
        <a:p>
          <a:pPr rtl="0"/>
          <a:r>
            <a:rPr lang="en-US" b="0" dirty="0">
              <a:latin typeface="Calibri"/>
              <a:cs typeface="Calibri"/>
            </a:rPr>
            <a:t>SEQUENCE OF ACTIVITIES</a:t>
          </a:r>
        </a:p>
      </dgm:t>
    </dgm:pt>
    <dgm:pt modelId="{405FD0ED-5D97-4A17-9835-A761057EFD1A}" type="parTrans" cxnId="{3852F69A-704F-4FCE-A1C7-F8712EC133C4}">
      <dgm:prSet/>
      <dgm:spPr/>
      <dgm:t>
        <a:bodyPr/>
        <a:lstStyle/>
        <a:p>
          <a:endParaRPr lang="en-US"/>
        </a:p>
      </dgm:t>
    </dgm:pt>
    <dgm:pt modelId="{7D8E672D-F029-4EB7-8B04-9FC1024DBB77}" type="sibTrans" cxnId="{3852F69A-704F-4FCE-A1C7-F8712EC133C4}">
      <dgm:prSet/>
      <dgm:spPr/>
      <dgm:t>
        <a:bodyPr/>
        <a:lstStyle/>
        <a:p>
          <a:endParaRPr lang="en-US"/>
        </a:p>
      </dgm:t>
    </dgm:pt>
    <dgm:pt modelId="{0094B458-B817-4880-9132-3392E09C7064}">
      <dgm:prSet/>
      <dgm:spPr/>
      <dgm:t>
        <a:bodyPr/>
        <a:lstStyle/>
        <a:p>
          <a:r>
            <a:rPr lang="en-US" b="0">
              <a:latin typeface="Calibri"/>
              <a:cs typeface="Calibri"/>
            </a:rPr>
            <a:t>10-dot Matrix Iconography</a:t>
          </a:r>
        </a:p>
      </dgm:t>
    </dgm:pt>
    <dgm:pt modelId="{9EDF4DD6-2E30-46C1-85AE-9106F8F160C7}" type="parTrans" cxnId="{D44F55F6-DADA-48BA-A5CA-B5DC73B293CE}">
      <dgm:prSet/>
      <dgm:spPr/>
      <dgm:t>
        <a:bodyPr/>
        <a:lstStyle/>
        <a:p>
          <a:endParaRPr lang="en-US"/>
        </a:p>
      </dgm:t>
    </dgm:pt>
    <dgm:pt modelId="{43CD07E0-1C42-45B3-9790-1BCB6FF206C4}" type="sibTrans" cxnId="{D44F55F6-DADA-48BA-A5CA-B5DC73B293CE}">
      <dgm:prSet/>
      <dgm:spPr/>
      <dgm:t>
        <a:bodyPr/>
        <a:lstStyle/>
        <a:p>
          <a:endParaRPr lang="en-US"/>
        </a:p>
      </dgm:t>
    </dgm:pt>
    <dgm:pt modelId="{C77656BB-D621-4FB5-B088-5158FDBC0EC5}">
      <dgm:prSet/>
      <dgm:spPr/>
      <dgm:t>
        <a:bodyPr/>
        <a:lstStyle/>
        <a:p>
          <a:r>
            <a:rPr lang="en-US" b="0">
              <a:latin typeface="Calibri"/>
              <a:cs typeface="Calibri"/>
            </a:rPr>
            <a:t>Programmes or Modules Using this Task</a:t>
          </a:r>
        </a:p>
      </dgm:t>
    </dgm:pt>
    <dgm:pt modelId="{4D7BB65A-E694-4BF1-BE78-8898E0259A4F}" type="parTrans" cxnId="{10AD7802-45CF-4CF9-8124-15E0E17185DD}">
      <dgm:prSet/>
      <dgm:spPr/>
      <dgm:t>
        <a:bodyPr/>
        <a:lstStyle/>
        <a:p>
          <a:endParaRPr lang="en-US"/>
        </a:p>
      </dgm:t>
    </dgm:pt>
    <dgm:pt modelId="{4C94E9D5-ADF0-4758-BCA6-53BF290BAC94}" type="sibTrans" cxnId="{10AD7802-45CF-4CF9-8124-15E0E17185DD}">
      <dgm:prSet/>
      <dgm:spPr/>
      <dgm:t>
        <a:bodyPr/>
        <a:lstStyle/>
        <a:p>
          <a:endParaRPr lang="en-US"/>
        </a:p>
      </dgm:t>
    </dgm:pt>
    <dgm:pt modelId="{F89DF757-9D3C-4B63-94E0-5BFCEEB1EA33}" type="pres">
      <dgm:prSet presAssocID="{9F644932-D3EB-4B64-AC97-A9E01D243071}" presName="diagram" presStyleCnt="0">
        <dgm:presLayoutVars>
          <dgm:dir/>
          <dgm:resizeHandles val="exact"/>
        </dgm:presLayoutVars>
      </dgm:prSet>
      <dgm:spPr/>
    </dgm:pt>
    <dgm:pt modelId="{0FDBE1E0-C107-4437-AFCE-9EFDF2407658}" type="pres">
      <dgm:prSet presAssocID="{F9BFC3B2-B5A9-4D4A-A608-2BD0BC6A71F1}" presName="node" presStyleLbl="node1" presStyleIdx="0" presStyleCnt="9">
        <dgm:presLayoutVars>
          <dgm:bulletEnabled val="1"/>
        </dgm:presLayoutVars>
      </dgm:prSet>
      <dgm:spPr/>
    </dgm:pt>
    <dgm:pt modelId="{CD128215-6FEF-4019-A918-856C7AA52BB9}" type="pres">
      <dgm:prSet presAssocID="{48D4C9B2-1107-4FB6-B118-E391894A7E19}" presName="sibTrans" presStyleCnt="0"/>
      <dgm:spPr/>
    </dgm:pt>
    <dgm:pt modelId="{677F9A25-AA35-4328-BA3C-FDE9F8E3B84A}" type="pres">
      <dgm:prSet presAssocID="{21D83B67-82FD-45C1-B38E-861236BEB26E}" presName="node" presStyleLbl="node1" presStyleIdx="1" presStyleCnt="9">
        <dgm:presLayoutVars>
          <dgm:bulletEnabled val="1"/>
        </dgm:presLayoutVars>
      </dgm:prSet>
      <dgm:spPr/>
    </dgm:pt>
    <dgm:pt modelId="{02118D9B-5FF5-499D-8CA0-426B27C338A9}" type="pres">
      <dgm:prSet presAssocID="{4A352207-5A4F-454F-87BD-C61228722970}" presName="sibTrans" presStyleCnt="0"/>
      <dgm:spPr/>
    </dgm:pt>
    <dgm:pt modelId="{449F352A-2B7F-49EB-80F1-7E8EE2850EB0}" type="pres">
      <dgm:prSet presAssocID="{F642473F-B1D3-4D9B-B798-8ECE1E8411D3}" presName="node" presStyleLbl="node1" presStyleIdx="2" presStyleCnt="9">
        <dgm:presLayoutVars>
          <dgm:bulletEnabled val="1"/>
        </dgm:presLayoutVars>
      </dgm:prSet>
      <dgm:spPr/>
    </dgm:pt>
    <dgm:pt modelId="{514C6AAC-75B7-47ED-BDDA-7DE093E89F4F}" type="pres">
      <dgm:prSet presAssocID="{42B724E4-31E4-44CE-B58C-440238BB5321}" presName="sibTrans" presStyleCnt="0"/>
      <dgm:spPr/>
    </dgm:pt>
    <dgm:pt modelId="{E9217BC0-4543-4E72-8AF3-3AEC2CD285FC}" type="pres">
      <dgm:prSet presAssocID="{632784F3-0B04-46FE-AFBF-0EF61F28A6C1}" presName="node" presStyleLbl="node1" presStyleIdx="3" presStyleCnt="9">
        <dgm:presLayoutVars>
          <dgm:bulletEnabled val="1"/>
        </dgm:presLayoutVars>
      </dgm:prSet>
      <dgm:spPr/>
    </dgm:pt>
    <dgm:pt modelId="{735015AA-8F00-4868-B808-53F47A386B2E}" type="pres">
      <dgm:prSet presAssocID="{EFD9ADFE-EB97-4744-8F2A-218F9BEB8BDB}" presName="sibTrans" presStyleCnt="0"/>
      <dgm:spPr/>
    </dgm:pt>
    <dgm:pt modelId="{3BDBCD80-33FE-4822-AD13-F114EC3771CC}" type="pres">
      <dgm:prSet presAssocID="{C16902BA-1908-4CCD-9524-FA477C8C7B99}" presName="node" presStyleLbl="node1" presStyleIdx="4" presStyleCnt="9">
        <dgm:presLayoutVars>
          <dgm:bulletEnabled val="1"/>
        </dgm:presLayoutVars>
      </dgm:prSet>
      <dgm:spPr/>
    </dgm:pt>
    <dgm:pt modelId="{08FE2248-7300-4FE0-8B49-4FC4A7D3E9B1}" type="pres">
      <dgm:prSet presAssocID="{45461F05-24CB-42C9-9F02-C2654870E6A6}" presName="sibTrans" presStyleCnt="0"/>
      <dgm:spPr/>
    </dgm:pt>
    <dgm:pt modelId="{1EAD3416-5DDB-4446-ABF7-AC794D6EF26D}" type="pres">
      <dgm:prSet presAssocID="{59AA90BB-96F5-476B-82DE-FEB4DEF191F7}" presName="node" presStyleLbl="node1" presStyleIdx="5" presStyleCnt="9">
        <dgm:presLayoutVars>
          <dgm:bulletEnabled val="1"/>
        </dgm:presLayoutVars>
      </dgm:prSet>
      <dgm:spPr/>
    </dgm:pt>
    <dgm:pt modelId="{FBCA9EEA-A2DB-44BB-832D-47F8A1054D93}" type="pres">
      <dgm:prSet presAssocID="{464DF88E-9819-42A6-AD83-1DDAE1350CFD}" presName="sibTrans" presStyleCnt="0"/>
      <dgm:spPr/>
    </dgm:pt>
    <dgm:pt modelId="{EDD1351B-2FFD-4594-944E-BB6CF479491E}" type="pres">
      <dgm:prSet presAssocID="{C6E5D12D-1BED-48E3-A961-9971B70FC4CB}" presName="node" presStyleLbl="node1" presStyleIdx="6" presStyleCnt="9">
        <dgm:presLayoutVars>
          <dgm:bulletEnabled val="1"/>
        </dgm:presLayoutVars>
      </dgm:prSet>
      <dgm:spPr/>
    </dgm:pt>
    <dgm:pt modelId="{937C4121-0C7E-4DD1-B504-2840E8D9299E}" type="pres">
      <dgm:prSet presAssocID="{7D8E672D-F029-4EB7-8B04-9FC1024DBB77}" presName="sibTrans" presStyleCnt="0"/>
      <dgm:spPr/>
    </dgm:pt>
    <dgm:pt modelId="{1D39230C-0FE0-4C38-AC4F-3C1B440C5C38}" type="pres">
      <dgm:prSet presAssocID="{0094B458-B817-4880-9132-3392E09C7064}" presName="node" presStyleLbl="node1" presStyleIdx="7" presStyleCnt="9">
        <dgm:presLayoutVars>
          <dgm:bulletEnabled val="1"/>
        </dgm:presLayoutVars>
      </dgm:prSet>
      <dgm:spPr/>
    </dgm:pt>
    <dgm:pt modelId="{E987AFCA-5439-4269-BA8F-24179F9F0EFA}" type="pres">
      <dgm:prSet presAssocID="{43CD07E0-1C42-45B3-9790-1BCB6FF206C4}" presName="sibTrans" presStyleCnt="0"/>
      <dgm:spPr/>
    </dgm:pt>
    <dgm:pt modelId="{3FB45B29-E7C1-4A53-858F-34C0211ABBDC}" type="pres">
      <dgm:prSet presAssocID="{C77656BB-D621-4FB5-B088-5158FDBC0EC5}" presName="node" presStyleLbl="node1" presStyleIdx="8" presStyleCnt="9">
        <dgm:presLayoutVars>
          <dgm:bulletEnabled val="1"/>
        </dgm:presLayoutVars>
      </dgm:prSet>
      <dgm:spPr/>
    </dgm:pt>
  </dgm:ptLst>
  <dgm:cxnLst>
    <dgm:cxn modelId="{10AD7802-45CF-4CF9-8124-15E0E17185DD}" srcId="{9F644932-D3EB-4B64-AC97-A9E01D243071}" destId="{C77656BB-D621-4FB5-B088-5158FDBC0EC5}" srcOrd="8" destOrd="0" parTransId="{4D7BB65A-E694-4BF1-BE78-8898E0259A4F}" sibTransId="{4C94E9D5-ADF0-4758-BCA6-53BF290BAC94}"/>
    <dgm:cxn modelId="{7BA8CB05-A426-4411-BFFC-436F53E76E22}" type="presOf" srcId="{632784F3-0B04-46FE-AFBF-0EF61F28A6C1}" destId="{E9217BC0-4543-4E72-8AF3-3AEC2CD285FC}" srcOrd="0" destOrd="0" presId="urn:microsoft.com/office/officeart/2005/8/layout/default"/>
    <dgm:cxn modelId="{05E38037-6DC5-4D21-8B74-F37EEDCC5640}" srcId="{9F644932-D3EB-4B64-AC97-A9E01D243071}" destId="{F642473F-B1D3-4D9B-B798-8ECE1E8411D3}" srcOrd="2" destOrd="0" parTransId="{01CF536A-E9BB-4FF8-9D81-7446F27E17B0}" sibTransId="{42B724E4-31E4-44CE-B58C-440238BB5321}"/>
    <dgm:cxn modelId="{C70AF35E-D942-49BB-94CE-21939B1627C0}" type="presOf" srcId="{59AA90BB-96F5-476B-82DE-FEB4DEF191F7}" destId="{1EAD3416-5DDB-4446-ABF7-AC794D6EF26D}" srcOrd="0" destOrd="0" presId="urn:microsoft.com/office/officeart/2005/8/layout/default"/>
    <dgm:cxn modelId="{6490A54D-F0DD-4681-BA2C-DBAA49B4C64F}" type="presOf" srcId="{F9BFC3B2-B5A9-4D4A-A608-2BD0BC6A71F1}" destId="{0FDBE1E0-C107-4437-AFCE-9EFDF2407658}" srcOrd="0" destOrd="0" presId="urn:microsoft.com/office/officeart/2005/8/layout/default"/>
    <dgm:cxn modelId="{398ED170-CBAE-4214-8EA6-E83B5FBDC5B8}" srcId="{9F644932-D3EB-4B64-AC97-A9E01D243071}" destId="{F9BFC3B2-B5A9-4D4A-A608-2BD0BC6A71F1}" srcOrd="0" destOrd="0" parTransId="{F2181DF1-7189-40B9-A552-862EA51995B3}" sibTransId="{48D4C9B2-1107-4FB6-B118-E391894A7E19}"/>
    <dgm:cxn modelId="{A5EE015A-4BFA-46FB-A846-CE69FEEE8367}" srcId="{9F644932-D3EB-4B64-AC97-A9E01D243071}" destId="{59AA90BB-96F5-476B-82DE-FEB4DEF191F7}" srcOrd="5" destOrd="0" parTransId="{15C3A658-5883-4204-9A29-316BE719288E}" sibTransId="{464DF88E-9819-42A6-AD83-1DDAE1350CFD}"/>
    <dgm:cxn modelId="{6F2D3C8E-5AFB-427D-85C9-933233041BC4}" type="presOf" srcId="{C77656BB-D621-4FB5-B088-5158FDBC0EC5}" destId="{3FB45B29-E7C1-4A53-858F-34C0211ABBDC}" srcOrd="0" destOrd="0" presId="urn:microsoft.com/office/officeart/2005/8/layout/default"/>
    <dgm:cxn modelId="{3852F69A-704F-4FCE-A1C7-F8712EC133C4}" srcId="{9F644932-D3EB-4B64-AC97-A9E01D243071}" destId="{C6E5D12D-1BED-48E3-A961-9971B70FC4CB}" srcOrd="6" destOrd="0" parTransId="{405FD0ED-5D97-4A17-9835-A761057EFD1A}" sibTransId="{7D8E672D-F029-4EB7-8B04-9FC1024DBB77}"/>
    <dgm:cxn modelId="{593928A9-15B7-44A6-B18A-307BD12E94DC}" srcId="{9F644932-D3EB-4B64-AC97-A9E01D243071}" destId="{21D83B67-82FD-45C1-B38E-861236BEB26E}" srcOrd="1" destOrd="0" parTransId="{A91591C9-F6DA-4A8A-84FF-0DB10F123AEC}" sibTransId="{4A352207-5A4F-454F-87BD-C61228722970}"/>
    <dgm:cxn modelId="{E9BCF5B0-6B73-48B6-A094-C1A18344BCA6}" type="presOf" srcId="{0094B458-B817-4880-9132-3392E09C7064}" destId="{1D39230C-0FE0-4C38-AC4F-3C1B440C5C38}" srcOrd="0" destOrd="0" presId="urn:microsoft.com/office/officeart/2005/8/layout/default"/>
    <dgm:cxn modelId="{FA19B6B9-D9B2-4945-9E6B-E81D6630EC74}" type="presOf" srcId="{C16902BA-1908-4CCD-9524-FA477C8C7B99}" destId="{3BDBCD80-33FE-4822-AD13-F114EC3771CC}" srcOrd="0" destOrd="0" presId="urn:microsoft.com/office/officeart/2005/8/layout/default"/>
    <dgm:cxn modelId="{54E194D0-BE17-482D-86B4-A500FA9D9FA4}" type="presOf" srcId="{21D83B67-82FD-45C1-B38E-861236BEB26E}" destId="{677F9A25-AA35-4328-BA3C-FDE9F8E3B84A}" srcOrd="0" destOrd="0" presId="urn:microsoft.com/office/officeart/2005/8/layout/default"/>
    <dgm:cxn modelId="{74CD95E5-CB81-4DFF-B00C-9A47BE964ADD}" type="presOf" srcId="{C6E5D12D-1BED-48E3-A961-9971B70FC4CB}" destId="{EDD1351B-2FFD-4594-944E-BB6CF479491E}" srcOrd="0" destOrd="0" presId="urn:microsoft.com/office/officeart/2005/8/layout/default"/>
    <dgm:cxn modelId="{0B9433E9-71E9-48F4-AF83-2F64B940FF90}" type="presOf" srcId="{F642473F-B1D3-4D9B-B798-8ECE1E8411D3}" destId="{449F352A-2B7F-49EB-80F1-7E8EE2850EB0}" srcOrd="0" destOrd="0" presId="urn:microsoft.com/office/officeart/2005/8/layout/default"/>
    <dgm:cxn modelId="{A1D795EE-FB97-4FFE-9F2A-B0AC8A5C60DE}" srcId="{9F644932-D3EB-4B64-AC97-A9E01D243071}" destId="{C16902BA-1908-4CCD-9524-FA477C8C7B99}" srcOrd="4" destOrd="0" parTransId="{102E7784-7D80-4930-844C-515DE7EFBA47}" sibTransId="{45461F05-24CB-42C9-9F02-C2654870E6A6}"/>
    <dgm:cxn modelId="{20D5D6F2-614A-4B06-ABA5-EC4FCF7C3972}" type="presOf" srcId="{9F644932-D3EB-4B64-AC97-A9E01D243071}" destId="{F89DF757-9D3C-4B63-94E0-5BFCEEB1EA33}" srcOrd="0" destOrd="0" presId="urn:microsoft.com/office/officeart/2005/8/layout/default"/>
    <dgm:cxn modelId="{D44F55F6-DADA-48BA-A5CA-B5DC73B293CE}" srcId="{9F644932-D3EB-4B64-AC97-A9E01D243071}" destId="{0094B458-B817-4880-9132-3392E09C7064}" srcOrd="7" destOrd="0" parTransId="{9EDF4DD6-2E30-46C1-85AE-9106F8F160C7}" sibTransId="{43CD07E0-1C42-45B3-9790-1BCB6FF206C4}"/>
    <dgm:cxn modelId="{20E676FB-D619-4AF1-808C-5EF40E4CB90B}" srcId="{9F644932-D3EB-4B64-AC97-A9E01D243071}" destId="{632784F3-0B04-46FE-AFBF-0EF61F28A6C1}" srcOrd="3" destOrd="0" parTransId="{21919325-14EB-4C8F-9525-C90A39C9F1EC}" sibTransId="{EFD9ADFE-EB97-4744-8F2A-218F9BEB8BDB}"/>
    <dgm:cxn modelId="{F311F6A4-16FE-45BA-9296-C294CF5D07E1}" type="presParOf" srcId="{F89DF757-9D3C-4B63-94E0-5BFCEEB1EA33}" destId="{0FDBE1E0-C107-4437-AFCE-9EFDF2407658}" srcOrd="0" destOrd="0" presId="urn:microsoft.com/office/officeart/2005/8/layout/default"/>
    <dgm:cxn modelId="{69242608-A97A-47D7-A658-F7F41861EF35}" type="presParOf" srcId="{F89DF757-9D3C-4B63-94E0-5BFCEEB1EA33}" destId="{CD128215-6FEF-4019-A918-856C7AA52BB9}" srcOrd="1" destOrd="0" presId="urn:microsoft.com/office/officeart/2005/8/layout/default"/>
    <dgm:cxn modelId="{9A20E686-2D3D-4246-BED5-554BCAB74A0C}" type="presParOf" srcId="{F89DF757-9D3C-4B63-94E0-5BFCEEB1EA33}" destId="{677F9A25-AA35-4328-BA3C-FDE9F8E3B84A}" srcOrd="2" destOrd="0" presId="urn:microsoft.com/office/officeart/2005/8/layout/default"/>
    <dgm:cxn modelId="{733A9C62-3F23-484E-A46C-19D4BCEC875F}" type="presParOf" srcId="{F89DF757-9D3C-4B63-94E0-5BFCEEB1EA33}" destId="{02118D9B-5FF5-499D-8CA0-426B27C338A9}" srcOrd="3" destOrd="0" presId="urn:microsoft.com/office/officeart/2005/8/layout/default"/>
    <dgm:cxn modelId="{B5036E9F-8FBA-4A66-A6A5-9D5216B13847}" type="presParOf" srcId="{F89DF757-9D3C-4B63-94E0-5BFCEEB1EA33}" destId="{449F352A-2B7F-49EB-80F1-7E8EE2850EB0}" srcOrd="4" destOrd="0" presId="urn:microsoft.com/office/officeart/2005/8/layout/default"/>
    <dgm:cxn modelId="{14C1B083-8824-4DF1-945B-99DD5593FC16}" type="presParOf" srcId="{F89DF757-9D3C-4B63-94E0-5BFCEEB1EA33}" destId="{514C6AAC-75B7-47ED-BDDA-7DE093E89F4F}" srcOrd="5" destOrd="0" presId="urn:microsoft.com/office/officeart/2005/8/layout/default"/>
    <dgm:cxn modelId="{C2FACDD1-5856-4588-97C8-C3F0A2FE9CB9}" type="presParOf" srcId="{F89DF757-9D3C-4B63-94E0-5BFCEEB1EA33}" destId="{E9217BC0-4543-4E72-8AF3-3AEC2CD285FC}" srcOrd="6" destOrd="0" presId="urn:microsoft.com/office/officeart/2005/8/layout/default"/>
    <dgm:cxn modelId="{0E5A105A-9429-4EB3-A5EE-AABB02A7B1D9}" type="presParOf" srcId="{F89DF757-9D3C-4B63-94E0-5BFCEEB1EA33}" destId="{735015AA-8F00-4868-B808-53F47A386B2E}" srcOrd="7" destOrd="0" presId="urn:microsoft.com/office/officeart/2005/8/layout/default"/>
    <dgm:cxn modelId="{CDECAA65-C7AF-45FC-9FDF-5D8D92A4CF23}" type="presParOf" srcId="{F89DF757-9D3C-4B63-94E0-5BFCEEB1EA33}" destId="{3BDBCD80-33FE-4822-AD13-F114EC3771CC}" srcOrd="8" destOrd="0" presId="urn:microsoft.com/office/officeart/2005/8/layout/default"/>
    <dgm:cxn modelId="{7DC6CBAF-65C7-467D-A416-F622C4493E32}" type="presParOf" srcId="{F89DF757-9D3C-4B63-94E0-5BFCEEB1EA33}" destId="{08FE2248-7300-4FE0-8B49-4FC4A7D3E9B1}" srcOrd="9" destOrd="0" presId="urn:microsoft.com/office/officeart/2005/8/layout/default"/>
    <dgm:cxn modelId="{D423EB01-474C-4B58-99A3-B098760F4173}" type="presParOf" srcId="{F89DF757-9D3C-4B63-94E0-5BFCEEB1EA33}" destId="{1EAD3416-5DDB-4446-ABF7-AC794D6EF26D}" srcOrd="10" destOrd="0" presId="urn:microsoft.com/office/officeart/2005/8/layout/default"/>
    <dgm:cxn modelId="{0B6F06CF-97A9-4844-8CB2-FF7534544AD2}" type="presParOf" srcId="{F89DF757-9D3C-4B63-94E0-5BFCEEB1EA33}" destId="{FBCA9EEA-A2DB-44BB-832D-47F8A1054D93}" srcOrd="11" destOrd="0" presId="urn:microsoft.com/office/officeart/2005/8/layout/default"/>
    <dgm:cxn modelId="{F5137BC7-F689-4815-BA87-3254B4014F58}" type="presParOf" srcId="{F89DF757-9D3C-4B63-94E0-5BFCEEB1EA33}" destId="{EDD1351B-2FFD-4594-944E-BB6CF479491E}" srcOrd="12" destOrd="0" presId="urn:microsoft.com/office/officeart/2005/8/layout/default"/>
    <dgm:cxn modelId="{80415485-9719-4653-BC48-1E4589F7BD52}" type="presParOf" srcId="{F89DF757-9D3C-4B63-94E0-5BFCEEB1EA33}" destId="{937C4121-0C7E-4DD1-B504-2840E8D9299E}" srcOrd="13" destOrd="0" presId="urn:microsoft.com/office/officeart/2005/8/layout/default"/>
    <dgm:cxn modelId="{33B4A479-F2DF-49D3-8B6F-931722431D01}" type="presParOf" srcId="{F89DF757-9D3C-4B63-94E0-5BFCEEB1EA33}" destId="{1D39230C-0FE0-4C38-AC4F-3C1B440C5C38}" srcOrd="14" destOrd="0" presId="urn:microsoft.com/office/officeart/2005/8/layout/default"/>
    <dgm:cxn modelId="{16BA8170-4BC5-40E8-84DF-5E50AED3161F}" type="presParOf" srcId="{F89DF757-9D3C-4B63-94E0-5BFCEEB1EA33}" destId="{E987AFCA-5439-4269-BA8F-24179F9F0EFA}" srcOrd="15" destOrd="0" presId="urn:microsoft.com/office/officeart/2005/8/layout/default"/>
    <dgm:cxn modelId="{A3D68C02-EAEC-413D-9BE5-12F35D10D31A}" type="presParOf" srcId="{F89DF757-9D3C-4B63-94E0-5BFCEEB1EA33}" destId="{3FB45B29-E7C1-4A53-858F-34C0211ABBDC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AEFC9E-8C0E-425A-A9BF-DED5041D92EC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6123FE2-62DA-440D-9212-27C8796F6CC8}">
      <dgm:prSet/>
      <dgm:spPr/>
      <dgm:t>
        <a:bodyPr/>
        <a:lstStyle/>
        <a:p>
          <a:pPr rtl="0"/>
          <a:r>
            <a:rPr lang="en-US" dirty="0"/>
            <a:t>Home Page</a:t>
          </a:r>
          <a:r>
            <a:rPr lang="en-US" dirty="0">
              <a:latin typeface="Calibri Light" panose="020F0302020204030204"/>
            </a:rPr>
            <a:t> </a:t>
          </a:r>
          <a:endParaRPr lang="en-US" dirty="0"/>
        </a:p>
      </dgm:t>
    </dgm:pt>
    <dgm:pt modelId="{9C01D42B-49B2-40F5-93E6-9C5347C2FE03}" type="parTrans" cxnId="{47B44A76-58A9-44C7-849A-5C3F1F50E179}">
      <dgm:prSet/>
      <dgm:spPr/>
      <dgm:t>
        <a:bodyPr/>
        <a:lstStyle/>
        <a:p>
          <a:endParaRPr lang="en-US"/>
        </a:p>
      </dgm:t>
    </dgm:pt>
    <dgm:pt modelId="{36AAEEE3-A019-4E28-BC91-2A22FDD06847}" type="sibTrans" cxnId="{47B44A76-58A9-44C7-849A-5C3F1F50E179}">
      <dgm:prSet/>
      <dgm:spPr/>
      <dgm:t>
        <a:bodyPr/>
        <a:lstStyle/>
        <a:p>
          <a:endParaRPr lang="en-US"/>
        </a:p>
      </dgm:t>
    </dgm:pt>
    <dgm:pt modelId="{CA86DCD4-6595-4942-A959-C8BC10F37B20}">
      <dgm:prSet/>
      <dgm:spPr/>
      <dgm:t>
        <a:bodyPr/>
        <a:lstStyle/>
        <a:p>
          <a:pPr rtl="0"/>
          <a:r>
            <a:rPr lang="en-US" dirty="0"/>
            <a:t>Aims &amp; </a:t>
          </a:r>
          <a:r>
            <a:rPr lang="en-US" dirty="0">
              <a:latin typeface="Calibri Light" panose="020F0302020204030204"/>
            </a:rPr>
            <a:t>Rationale</a:t>
          </a:r>
        </a:p>
      </dgm:t>
    </dgm:pt>
    <dgm:pt modelId="{99E7CA51-2D53-4117-9B93-3CAA38C9C83A}" type="parTrans" cxnId="{F7812A0D-9978-4084-9A36-576FB752D47A}">
      <dgm:prSet/>
      <dgm:spPr/>
      <dgm:t>
        <a:bodyPr/>
        <a:lstStyle/>
        <a:p>
          <a:endParaRPr lang="en-US"/>
        </a:p>
      </dgm:t>
    </dgm:pt>
    <dgm:pt modelId="{5F49F765-FD99-482A-81C0-D555CEDA7E0C}" type="sibTrans" cxnId="{F7812A0D-9978-4084-9A36-576FB752D47A}">
      <dgm:prSet/>
      <dgm:spPr/>
      <dgm:t>
        <a:bodyPr/>
        <a:lstStyle/>
        <a:p>
          <a:endParaRPr lang="en-US"/>
        </a:p>
      </dgm:t>
    </dgm:pt>
    <dgm:pt modelId="{8CE82BB9-EC63-49FE-B04F-7DEBDFC40A47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Guide</a:t>
          </a:r>
          <a:r>
            <a:rPr lang="en-US" dirty="0"/>
            <a:t> to </a:t>
          </a:r>
          <a:r>
            <a:rPr lang="en-US" dirty="0">
              <a:latin typeface="Calibri Light" panose="020F0302020204030204"/>
            </a:rPr>
            <a:t>Toolkit</a:t>
          </a:r>
        </a:p>
      </dgm:t>
    </dgm:pt>
    <dgm:pt modelId="{36178A07-66EA-494F-B383-C64009D89861}" type="parTrans" cxnId="{C894803C-1322-4B93-9943-C697E9C4E61F}">
      <dgm:prSet/>
      <dgm:spPr/>
    </dgm:pt>
    <dgm:pt modelId="{DABC7AF4-5576-4B93-A104-6969E96D3B72}" type="sibTrans" cxnId="{C894803C-1322-4B93-9943-C697E9C4E61F}">
      <dgm:prSet/>
      <dgm:spPr/>
      <dgm:t>
        <a:bodyPr/>
        <a:lstStyle/>
        <a:p>
          <a:endParaRPr lang="en-US"/>
        </a:p>
      </dgm:t>
    </dgm:pt>
    <dgm:pt modelId="{64CF6569-6CE8-4250-8F6E-4B96CB6AF5AD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Graduate</a:t>
          </a:r>
          <a:r>
            <a:rPr lang="en-US" dirty="0"/>
            <a:t> </a:t>
          </a:r>
          <a:r>
            <a:rPr lang="en-US" dirty="0">
              <a:latin typeface="Calibri Light" panose="020F0302020204030204"/>
            </a:rPr>
            <a:t>Attributes</a:t>
          </a:r>
        </a:p>
      </dgm:t>
    </dgm:pt>
    <dgm:pt modelId="{07C94DF9-86F5-4C0D-933C-A7FBF7FAD4CC}" type="parTrans" cxnId="{1C0D14B0-9B22-435F-A9D2-6ED491EEA8BD}">
      <dgm:prSet/>
      <dgm:spPr/>
    </dgm:pt>
    <dgm:pt modelId="{3D20D778-1755-4425-982F-449DED4ED4D6}" type="sibTrans" cxnId="{1C0D14B0-9B22-435F-A9D2-6ED491EEA8BD}">
      <dgm:prSet/>
      <dgm:spPr/>
      <dgm:t>
        <a:bodyPr/>
        <a:lstStyle/>
        <a:p>
          <a:endParaRPr lang="en-US"/>
        </a:p>
      </dgm:t>
    </dgm:pt>
    <dgm:pt modelId="{58A46AB5-C4EF-4EEC-ADBC-07259EA60126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Employability</a:t>
          </a:r>
          <a:r>
            <a:rPr lang="en-US" dirty="0"/>
            <a:t> </a:t>
          </a:r>
          <a:r>
            <a:rPr lang="en-US" dirty="0">
              <a:latin typeface="Calibri Light" panose="020F0302020204030204"/>
            </a:rPr>
            <a:t>Activities</a:t>
          </a:r>
        </a:p>
      </dgm:t>
    </dgm:pt>
    <dgm:pt modelId="{568AA4A8-B13E-4F49-A525-8711A458132D}" type="parTrans" cxnId="{B42AADCB-5B59-4549-B644-6E2A98C5C437}">
      <dgm:prSet/>
      <dgm:spPr/>
    </dgm:pt>
    <dgm:pt modelId="{0DBC98AB-8A99-4802-B5CE-EE8C4F6600D1}" type="sibTrans" cxnId="{B42AADCB-5B59-4549-B644-6E2A98C5C437}">
      <dgm:prSet/>
      <dgm:spPr/>
      <dgm:t>
        <a:bodyPr/>
        <a:lstStyle/>
        <a:p>
          <a:endParaRPr lang="en-US"/>
        </a:p>
      </dgm:t>
    </dgm:pt>
    <dgm:pt modelId="{5D4435EE-47F9-495A-984A-2AB5ACB12749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Embedding</a:t>
          </a:r>
          <a:r>
            <a:rPr lang="en-US" dirty="0"/>
            <a:t> Skills </a:t>
          </a:r>
          <a:r>
            <a:rPr lang="en-US" dirty="0">
              <a:latin typeface="Calibri Light" panose="020F0302020204030204"/>
            </a:rPr>
            <a:t>Awareness</a:t>
          </a:r>
        </a:p>
      </dgm:t>
    </dgm:pt>
    <dgm:pt modelId="{D54D4CA4-A9C8-4AB6-840E-BC14E2DAD96B}" type="parTrans" cxnId="{C8FAAD1E-A730-48FF-A645-2015AB0C5FD0}">
      <dgm:prSet/>
      <dgm:spPr/>
    </dgm:pt>
    <dgm:pt modelId="{4698B517-C87C-470B-95D1-5F18FF52FC08}" type="sibTrans" cxnId="{C8FAAD1E-A730-48FF-A645-2015AB0C5FD0}">
      <dgm:prSet/>
      <dgm:spPr/>
      <dgm:t>
        <a:bodyPr/>
        <a:lstStyle/>
        <a:p>
          <a:endParaRPr lang="en-US"/>
        </a:p>
      </dgm:t>
    </dgm:pt>
    <dgm:pt modelId="{A02167EA-1C85-46F1-80D7-3C8F5135B2C7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Self-Assess Your Programme</a:t>
          </a:r>
        </a:p>
      </dgm:t>
    </dgm:pt>
    <dgm:pt modelId="{4B04B404-530C-474A-94F2-C1DA48D4ED6B}" type="parTrans" cxnId="{A3B4E87A-DBC3-4B7F-A786-88897837D1C7}">
      <dgm:prSet/>
      <dgm:spPr/>
    </dgm:pt>
    <dgm:pt modelId="{6DE63679-F079-472C-B9F2-38FDB2D05764}" type="sibTrans" cxnId="{A3B4E87A-DBC3-4B7F-A786-88897837D1C7}">
      <dgm:prSet/>
      <dgm:spPr/>
      <dgm:t>
        <a:bodyPr/>
        <a:lstStyle/>
        <a:p>
          <a:endParaRPr lang="en-US"/>
        </a:p>
      </dgm:t>
    </dgm:pt>
    <dgm:pt modelId="{83A1A5B8-4821-4776-8652-0ED9A5E0FFB0}">
      <dgm:prSet phldr="0"/>
      <dgm:spPr/>
      <dgm:t>
        <a:bodyPr/>
        <a:lstStyle/>
        <a:p>
          <a:r>
            <a:rPr lang="en-US" dirty="0">
              <a:latin typeface="Calibri Light" panose="020F0302020204030204"/>
            </a:rPr>
            <a:t>CPD Sign-Up Page</a:t>
          </a:r>
          <a:endParaRPr lang="en-US" dirty="0"/>
        </a:p>
      </dgm:t>
    </dgm:pt>
    <dgm:pt modelId="{BA36589D-C29A-4796-A14F-3CFF978AFDB7}" type="parTrans" cxnId="{4609BB62-B743-4EA2-B6BB-B3D36DD4809C}">
      <dgm:prSet/>
      <dgm:spPr/>
    </dgm:pt>
    <dgm:pt modelId="{AC01B1CC-EBE8-4AF3-A9F8-DA070BC544A4}" type="sibTrans" cxnId="{4609BB62-B743-4EA2-B6BB-B3D36DD4809C}">
      <dgm:prSet/>
      <dgm:spPr/>
    </dgm:pt>
    <dgm:pt modelId="{903DF639-A50E-46CE-9120-A628B404AD31}" type="pres">
      <dgm:prSet presAssocID="{DBAEFC9E-8C0E-425A-A9BF-DED5041D92EC}" presName="Name0" presStyleCnt="0">
        <dgm:presLayoutVars>
          <dgm:dir/>
          <dgm:resizeHandles val="exact"/>
        </dgm:presLayoutVars>
      </dgm:prSet>
      <dgm:spPr/>
    </dgm:pt>
    <dgm:pt modelId="{1E050E2D-864F-4C41-83D3-0E8D7EC43876}" type="pres">
      <dgm:prSet presAssocID="{F6123FE2-62DA-440D-9212-27C8796F6CC8}" presName="node" presStyleLbl="node1" presStyleIdx="0" presStyleCnt="8">
        <dgm:presLayoutVars>
          <dgm:bulletEnabled val="1"/>
        </dgm:presLayoutVars>
      </dgm:prSet>
      <dgm:spPr/>
    </dgm:pt>
    <dgm:pt modelId="{E5167544-BB1B-4F62-A712-1536997C0BF6}" type="pres">
      <dgm:prSet presAssocID="{36AAEEE3-A019-4E28-BC91-2A22FDD06847}" presName="sibTrans" presStyleLbl="sibTrans1D1" presStyleIdx="0" presStyleCnt="7"/>
      <dgm:spPr/>
    </dgm:pt>
    <dgm:pt modelId="{3A148DA7-04E6-4A43-A728-D5C41065BD63}" type="pres">
      <dgm:prSet presAssocID="{36AAEEE3-A019-4E28-BC91-2A22FDD06847}" presName="connectorText" presStyleLbl="sibTrans1D1" presStyleIdx="0" presStyleCnt="7"/>
      <dgm:spPr/>
    </dgm:pt>
    <dgm:pt modelId="{241794FF-B5F4-4B74-8A80-159737968AD5}" type="pres">
      <dgm:prSet presAssocID="{CA86DCD4-6595-4942-A959-C8BC10F37B20}" presName="node" presStyleLbl="node1" presStyleIdx="1" presStyleCnt="8">
        <dgm:presLayoutVars>
          <dgm:bulletEnabled val="1"/>
        </dgm:presLayoutVars>
      </dgm:prSet>
      <dgm:spPr/>
    </dgm:pt>
    <dgm:pt modelId="{35CCF0D0-2A35-4795-AC1F-7B6715A3839E}" type="pres">
      <dgm:prSet presAssocID="{5F49F765-FD99-482A-81C0-D555CEDA7E0C}" presName="sibTrans" presStyleLbl="sibTrans1D1" presStyleIdx="1" presStyleCnt="7"/>
      <dgm:spPr/>
    </dgm:pt>
    <dgm:pt modelId="{440C599A-589D-409A-A339-3CD65513B591}" type="pres">
      <dgm:prSet presAssocID="{5F49F765-FD99-482A-81C0-D555CEDA7E0C}" presName="connectorText" presStyleLbl="sibTrans1D1" presStyleIdx="1" presStyleCnt="7"/>
      <dgm:spPr/>
    </dgm:pt>
    <dgm:pt modelId="{1AC35A2E-0583-46D5-8831-FADFEEC2A508}" type="pres">
      <dgm:prSet presAssocID="{8CE82BB9-EC63-49FE-B04F-7DEBDFC40A47}" presName="node" presStyleLbl="node1" presStyleIdx="2" presStyleCnt="8">
        <dgm:presLayoutVars>
          <dgm:bulletEnabled val="1"/>
        </dgm:presLayoutVars>
      </dgm:prSet>
      <dgm:spPr/>
    </dgm:pt>
    <dgm:pt modelId="{F712D399-A9ED-45C7-B6E1-FC62B73C47A7}" type="pres">
      <dgm:prSet presAssocID="{DABC7AF4-5576-4B93-A104-6969E96D3B72}" presName="sibTrans" presStyleLbl="sibTrans1D1" presStyleIdx="2" presStyleCnt="7"/>
      <dgm:spPr/>
    </dgm:pt>
    <dgm:pt modelId="{C65706A8-D42B-4D07-BEC2-DD4373005EF8}" type="pres">
      <dgm:prSet presAssocID="{DABC7AF4-5576-4B93-A104-6969E96D3B72}" presName="connectorText" presStyleLbl="sibTrans1D1" presStyleIdx="2" presStyleCnt="7"/>
      <dgm:spPr/>
    </dgm:pt>
    <dgm:pt modelId="{15B097F4-B6B0-48AA-B31C-7994F4ED3F82}" type="pres">
      <dgm:prSet presAssocID="{64CF6569-6CE8-4250-8F6E-4B96CB6AF5AD}" presName="node" presStyleLbl="node1" presStyleIdx="3" presStyleCnt="8">
        <dgm:presLayoutVars>
          <dgm:bulletEnabled val="1"/>
        </dgm:presLayoutVars>
      </dgm:prSet>
      <dgm:spPr/>
    </dgm:pt>
    <dgm:pt modelId="{1DEF760F-43E8-4893-88AD-2811F9534F78}" type="pres">
      <dgm:prSet presAssocID="{3D20D778-1755-4425-982F-449DED4ED4D6}" presName="sibTrans" presStyleLbl="sibTrans1D1" presStyleIdx="3" presStyleCnt="7"/>
      <dgm:spPr/>
    </dgm:pt>
    <dgm:pt modelId="{587D0B18-F33C-4181-9027-35AEF8568E1E}" type="pres">
      <dgm:prSet presAssocID="{3D20D778-1755-4425-982F-449DED4ED4D6}" presName="connectorText" presStyleLbl="sibTrans1D1" presStyleIdx="3" presStyleCnt="7"/>
      <dgm:spPr/>
    </dgm:pt>
    <dgm:pt modelId="{12C93911-7721-4A2E-A2B3-CA1A48E62EC8}" type="pres">
      <dgm:prSet presAssocID="{58A46AB5-C4EF-4EEC-ADBC-07259EA60126}" presName="node" presStyleLbl="node1" presStyleIdx="4" presStyleCnt="8">
        <dgm:presLayoutVars>
          <dgm:bulletEnabled val="1"/>
        </dgm:presLayoutVars>
      </dgm:prSet>
      <dgm:spPr/>
    </dgm:pt>
    <dgm:pt modelId="{A2D5793D-0AE6-4989-8E26-1DCA1A94FC82}" type="pres">
      <dgm:prSet presAssocID="{0DBC98AB-8A99-4802-B5CE-EE8C4F6600D1}" presName="sibTrans" presStyleLbl="sibTrans1D1" presStyleIdx="4" presStyleCnt="7"/>
      <dgm:spPr/>
    </dgm:pt>
    <dgm:pt modelId="{226E3A9C-E20D-4100-98B4-1FDD6D821610}" type="pres">
      <dgm:prSet presAssocID="{0DBC98AB-8A99-4802-B5CE-EE8C4F6600D1}" presName="connectorText" presStyleLbl="sibTrans1D1" presStyleIdx="4" presStyleCnt="7"/>
      <dgm:spPr/>
    </dgm:pt>
    <dgm:pt modelId="{32F7F202-9EEA-417B-BAF3-C89C60A4A158}" type="pres">
      <dgm:prSet presAssocID="{5D4435EE-47F9-495A-984A-2AB5ACB12749}" presName="node" presStyleLbl="node1" presStyleIdx="5" presStyleCnt="8">
        <dgm:presLayoutVars>
          <dgm:bulletEnabled val="1"/>
        </dgm:presLayoutVars>
      </dgm:prSet>
      <dgm:spPr/>
    </dgm:pt>
    <dgm:pt modelId="{DC137387-8F52-4FB8-9484-AEB44E61F899}" type="pres">
      <dgm:prSet presAssocID="{4698B517-C87C-470B-95D1-5F18FF52FC08}" presName="sibTrans" presStyleLbl="sibTrans1D1" presStyleIdx="5" presStyleCnt="7"/>
      <dgm:spPr/>
    </dgm:pt>
    <dgm:pt modelId="{F3B42D07-C077-43A1-A32A-60F2985EAB1D}" type="pres">
      <dgm:prSet presAssocID="{4698B517-C87C-470B-95D1-5F18FF52FC08}" presName="connectorText" presStyleLbl="sibTrans1D1" presStyleIdx="5" presStyleCnt="7"/>
      <dgm:spPr/>
    </dgm:pt>
    <dgm:pt modelId="{9BF74485-8E8E-4C0B-AA95-F957FE698382}" type="pres">
      <dgm:prSet presAssocID="{A02167EA-1C85-46F1-80D7-3C8F5135B2C7}" presName="node" presStyleLbl="node1" presStyleIdx="6" presStyleCnt="8">
        <dgm:presLayoutVars>
          <dgm:bulletEnabled val="1"/>
        </dgm:presLayoutVars>
      </dgm:prSet>
      <dgm:spPr/>
    </dgm:pt>
    <dgm:pt modelId="{8BAAA4CF-6D62-4EC3-942D-5980BFD27B2D}" type="pres">
      <dgm:prSet presAssocID="{6DE63679-F079-472C-B9F2-38FDB2D05764}" presName="sibTrans" presStyleLbl="sibTrans1D1" presStyleIdx="6" presStyleCnt="7"/>
      <dgm:spPr/>
    </dgm:pt>
    <dgm:pt modelId="{0579E000-8BB7-4C2B-9EF7-CE87AB66E757}" type="pres">
      <dgm:prSet presAssocID="{6DE63679-F079-472C-B9F2-38FDB2D05764}" presName="connectorText" presStyleLbl="sibTrans1D1" presStyleIdx="6" presStyleCnt="7"/>
      <dgm:spPr/>
    </dgm:pt>
    <dgm:pt modelId="{693A4875-D2B1-463D-8DA9-7EE00D5193BA}" type="pres">
      <dgm:prSet presAssocID="{83A1A5B8-4821-4776-8652-0ED9A5E0FFB0}" presName="node" presStyleLbl="node1" presStyleIdx="7" presStyleCnt="8">
        <dgm:presLayoutVars>
          <dgm:bulletEnabled val="1"/>
        </dgm:presLayoutVars>
      </dgm:prSet>
      <dgm:spPr/>
    </dgm:pt>
  </dgm:ptLst>
  <dgm:cxnLst>
    <dgm:cxn modelId="{F7812A0D-9978-4084-9A36-576FB752D47A}" srcId="{DBAEFC9E-8C0E-425A-A9BF-DED5041D92EC}" destId="{CA86DCD4-6595-4942-A959-C8BC10F37B20}" srcOrd="1" destOrd="0" parTransId="{99E7CA51-2D53-4117-9B93-3CAA38C9C83A}" sibTransId="{5F49F765-FD99-482A-81C0-D555CEDA7E0C}"/>
    <dgm:cxn modelId="{B5BFB911-CDE6-44CC-9F69-676F25999670}" type="presOf" srcId="{5F49F765-FD99-482A-81C0-D555CEDA7E0C}" destId="{35CCF0D0-2A35-4795-AC1F-7B6715A3839E}" srcOrd="0" destOrd="0" presId="urn:microsoft.com/office/officeart/2016/7/layout/RepeatingBendingProcessNew"/>
    <dgm:cxn modelId="{7605EE17-3C74-49EE-B2BC-0098C85ABA4A}" type="presOf" srcId="{CA86DCD4-6595-4942-A959-C8BC10F37B20}" destId="{241794FF-B5F4-4B74-8A80-159737968AD5}" srcOrd="0" destOrd="0" presId="urn:microsoft.com/office/officeart/2016/7/layout/RepeatingBendingProcessNew"/>
    <dgm:cxn modelId="{A8ACA619-921C-4333-9545-2DA83B2D905F}" type="presOf" srcId="{DABC7AF4-5576-4B93-A104-6969E96D3B72}" destId="{F712D399-A9ED-45C7-B6E1-FC62B73C47A7}" srcOrd="0" destOrd="0" presId="urn:microsoft.com/office/officeart/2016/7/layout/RepeatingBendingProcessNew"/>
    <dgm:cxn modelId="{C8FAAD1E-A730-48FF-A645-2015AB0C5FD0}" srcId="{DBAEFC9E-8C0E-425A-A9BF-DED5041D92EC}" destId="{5D4435EE-47F9-495A-984A-2AB5ACB12749}" srcOrd="5" destOrd="0" parTransId="{D54D4CA4-A9C8-4AB6-840E-BC14E2DAD96B}" sibTransId="{4698B517-C87C-470B-95D1-5F18FF52FC08}"/>
    <dgm:cxn modelId="{C894803C-1322-4B93-9943-C697E9C4E61F}" srcId="{DBAEFC9E-8C0E-425A-A9BF-DED5041D92EC}" destId="{8CE82BB9-EC63-49FE-B04F-7DEBDFC40A47}" srcOrd="2" destOrd="0" parTransId="{36178A07-66EA-494F-B383-C64009D89861}" sibTransId="{DABC7AF4-5576-4B93-A104-6969E96D3B72}"/>
    <dgm:cxn modelId="{4609BB62-B743-4EA2-B6BB-B3D36DD4809C}" srcId="{DBAEFC9E-8C0E-425A-A9BF-DED5041D92EC}" destId="{83A1A5B8-4821-4776-8652-0ED9A5E0FFB0}" srcOrd="7" destOrd="0" parTransId="{BA36589D-C29A-4796-A14F-3CFF978AFDB7}" sibTransId="{AC01B1CC-EBE8-4AF3-A9F8-DA070BC544A4}"/>
    <dgm:cxn modelId="{6C452064-6F48-4735-A8E1-5F65823316DB}" type="presOf" srcId="{3D20D778-1755-4425-982F-449DED4ED4D6}" destId="{1DEF760F-43E8-4893-88AD-2811F9534F78}" srcOrd="0" destOrd="0" presId="urn:microsoft.com/office/officeart/2016/7/layout/RepeatingBendingProcessNew"/>
    <dgm:cxn modelId="{85A4784B-F77E-4191-ABA0-D755BBF7AE2C}" type="presOf" srcId="{58A46AB5-C4EF-4EEC-ADBC-07259EA60126}" destId="{12C93911-7721-4A2E-A2B3-CA1A48E62EC8}" srcOrd="0" destOrd="0" presId="urn:microsoft.com/office/officeart/2016/7/layout/RepeatingBendingProcessNew"/>
    <dgm:cxn modelId="{5C7B874B-2574-42CB-B7F2-B19139DF396E}" type="presOf" srcId="{A02167EA-1C85-46F1-80D7-3C8F5135B2C7}" destId="{9BF74485-8E8E-4C0B-AA95-F957FE698382}" srcOrd="0" destOrd="0" presId="urn:microsoft.com/office/officeart/2016/7/layout/RepeatingBendingProcessNew"/>
    <dgm:cxn modelId="{1AE2036C-8601-49EB-882B-FBADB60E9791}" type="presOf" srcId="{6DE63679-F079-472C-B9F2-38FDB2D05764}" destId="{8BAAA4CF-6D62-4EC3-942D-5980BFD27B2D}" srcOrd="0" destOrd="0" presId="urn:microsoft.com/office/officeart/2016/7/layout/RepeatingBendingProcessNew"/>
    <dgm:cxn modelId="{18F18450-AA20-4E28-9310-CF196DC334E4}" type="presOf" srcId="{6DE63679-F079-472C-B9F2-38FDB2D05764}" destId="{0579E000-8BB7-4C2B-9EF7-CE87AB66E757}" srcOrd="1" destOrd="0" presId="urn:microsoft.com/office/officeart/2016/7/layout/RepeatingBendingProcessNew"/>
    <dgm:cxn modelId="{EBA8F554-0412-41D2-A039-B99FEEEE8434}" type="presOf" srcId="{DABC7AF4-5576-4B93-A104-6969E96D3B72}" destId="{C65706A8-D42B-4D07-BEC2-DD4373005EF8}" srcOrd="1" destOrd="0" presId="urn:microsoft.com/office/officeart/2016/7/layout/RepeatingBendingProcessNew"/>
    <dgm:cxn modelId="{47B44A76-58A9-44C7-849A-5C3F1F50E179}" srcId="{DBAEFC9E-8C0E-425A-A9BF-DED5041D92EC}" destId="{F6123FE2-62DA-440D-9212-27C8796F6CC8}" srcOrd="0" destOrd="0" parTransId="{9C01D42B-49B2-40F5-93E6-9C5347C2FE03}" sibTransId="{36AAEEE3-A019-4E28-BC91-2A22FDD06847}"/>
    <dgm:cxn modelId="{F164BC57-285E-43DB-BB92-18CAA02F9517}" type="presOf" srcId="{5F49F765-FD99-482A-81C0-D555CEDA7E0C}" destId="{440C599A-589D-409A-A339-3CD65513B591}" srcOrd="1" destOrd="0" presId="urn:microsoft.com/office/officeart/2016/7/layout/RepeatingBendingProcessNew"/>
    <dgm:cxn modelId="{33469B59-CAF6-4F0F-9103-A709000157A2}" type="presOf" srcId="{4698B517-C87C-470B-95D1-5F18FF52FC08}" destId="{F3B42D07-C077-43A1-A32A-60F2985EAB1D}" srcOrd="1" destOrd="0" presId="urn:microsoft.com/office/officeart/2016/7/layout/RepeatingBendingProcessNew"/>
    <dgm:cxn modelId="{A3B4E87A-DBC3-4B7F-A786-88897837D1C7}" srcId="{DBAEFC9E-8C0E-425A-A9BF-DED5041D92EC}" destId="{A02167EA-1C85-46F1-80D7-3C8F5135B2C7}" srcOrd="6" destOrd="0" parTransId="{4B04B404-530C-474A-94F2-C1DA48D4ED6B}" sibTransId="{6DE63679-F079-472C-B9F2-38FDB2D05764}"/>
    <dgm:cxn modelId="{A7EAD5A8-C30A-4EF2-AF7C-09BE1C82485D}" type="presOf" srcId="{DBAEFC9E-8C0E-425A-A9BF-DED5041D92EC}" destId="{903DF639-A50E-46CE-9120-A628B404AD31}" srcOrd="0" destOrd="0" presId="urn:microsoft.com/office/officeart/2016/7/layout/RepeatingBendingProcessNew"/>
    <dgm:cxn modelId="{AC957CAD-9BBF-450E-9332-580D81EEFA2F}" type="presOf" srcId="{5D4435EE-47F9-495A-984A-2AB5ACB12749}" destId="{32F7F202-9EEA-417B-BAF3-C89C60A4A158}" srcOrd="0" destOrd="0" presId="urn:microsoft.com/office/officeart/2016/7/layout/RepeatingBendingProcessNew"/>
    <dgm:cxn modelId="{1C0D14B0-9B22-435F-A9D2-6ED491EEA8BD}" srcId="{DBAEFC9E-8C0E-425A-A9BF-DED5041D92EC}" destId="{64CF6569-6CE8-4250-8F6E-4B96CB6AF5AD}" srcOrd="3" destOrd="0" parTransId="{07C94DF9-86F5-4C0D-933C-A7FBF7FAD4CC}" sibTransId="{3D20D778-1755-4425-982F-449DED4ED4D6}"/>
    <dgm:cxn modelId="{5A8117BE-E696-4E6C-8FFE-62D9E5D53510}" type="presOf" srcId="{0DBC98AB-8A99-4802-B5CE-EE8C4F6600D1}" destId="{226E3A9C-E20D-4100-98B4-1FDD6D821610}" srcOrd="1" destOrd="0" presId="urn:microsoft.com/office/officeart/2016/7/layout/RepeatingBendingProcessNew"/>
    <dgm:cxn modelId="{93AF9CC2-78BF-4F1A-9DB2-DF0692B56C99}" type="presOf" srcId="{F6123FE2-62DA-440D-9212-27C8796F6CC8}" destId="{1E050E2D-864F-4C41-83D3-0E8D7EC43876}" srcOrd="0" destOrd="0" presId="urn:microsoft.com/office/officeart/2016/7/layout/RepeatingBendingProcessNew"/>
    <dgm:cxn modelId="{E6A012C8-9C91-4ED8-8914-5092641D066D}" type="presOf" srcId="{8CE82BB9-EC63-49FE-B04F-7DEBDFC40A47}" destId="{1AC35A2E-0583-46D5-8831-FADFEEC2A508}" srcOrd="0" destOrd="0" presId="urn:microsoft.com/office/officeart/2016/7/layout/RepeatingBendingProcessNew"/>
    <dgm:cxn modelId="{60F543C8-D769-426C-B316-575B81AC25D5}" type="presOf" srcId="{64CF6569-6CE8-4250-8F6E-4B96CB6AF5AD}" destId="{15B097F4-B6B0-48AA-B31C-7994F4ED3F82}" srcOrd="0" destOrd="0" presId="urn:microsoft.com/office/officeart/2016/7/layout/RepeatingBendingProcessNew"/>
    <dgm:cxn modelId="{6CD301CA-1564-471E-9132-34B0AA6F8B6F}" type="presOf" srcId="{36AAEEE3-A019-4E28-BC91-2A22FDD06847}" destId="{E5167544-BB1B-4F62-A712-1536997C0BF6}" srcOrd="0" destOrd="0" presId="urn:microsoft.com/office/officeart/2016/7/layout/RepeatingBendingProcessNew"/>
    <dgm:cxn modelId="{B42AADCB-5B59-4549-B644-6E2A98C5C437}" srcId="{DBAEFC9E-8C0E-425A-A9BF-DED5041D92EC}" destId="{58A46AB5-C4EF-4EEC-ADBC-07259EA60126}" srcOrd="4" destOrd="0" parTransId="{568AA4A8-B13E-4F49-A525-8711A458132D}" sibTransId="{0DBC98AB-8A99-4802-B5CE-EE8C4F6600D1}"/>
    <dgm:cxn modelId="{8EB4F7D8-826D-47A7-9B6A-3620331A1569}" type="presOf" srcId="{83A1A5B8-4821-4776-8652-0ED9A5E0FFB0}" destId="{693A4875-D2B1-463D-8DA9-7EE00D5193BA}" srcOrd="0" destOrd="0" presId="urn:microsoft.com/office/officeart/2016/7/layout/RepeatingBendingProcessNew"/>
    <dgm:cxn modelId="{A2DD6EDB-744E-4293-80BC-70BE32EBF6BD}" type="presOf" srcId="{36AAEEE3-A019-4E28-BC91-2A22FDD06847}" destId="{3A148DA7-04E6-4A43-A728-D5C41065BD63}" srcOrd="1" destOrd="0" presId="urn:microsoft.com/office/officeart/2016/7/layout/RepeatingBendingProcessNew"/>
    <dgm:cxn modelId="{434EFEDE-9731-4DD6-BD61-0B3A498A2841}" type="presOf" srcId="{3D20D778-1755-4425-982F-449DED4ED4D6}" destId="{587D0B18-F33C-4181-9027-35AEF8568E1E}" srcOrd="1" destOrd="0" presId="urn:microsoft.com/office/officeart/2016/7/layout/RepeatingBendingProcessNew"/>
    <dgm:cxn modelId="{412E7CE6-84A3-416A-8E1B-140106079B21}" type="presOf" srcId="{0DBC98AB-8A99-4802-B5CE-EE8C4F6600D1}" destId="{A2D5793D-0AE6-4989-8E26-1DCA1A94FC82}" srcOrd="0" destOrd="0" presId="urn:microsoft.com/office/officeart/2016/7/layout/RepeatingBendingProcessNew"/>
    <dgm:cxn modelId="{C4F92DED-83E3-4996-BCCD-4A0C81A6EBAD}" type="presOf" srcId="{4698B517-C87C-470B-95D1-5F18FF52FC08}" destId="{DC137387-8F52-4FB8-9484-AEB44E61F899}" srcOrd="0" destOrd="0" presId="urn:microsoft.com/office/officeart/2016/7/layout/RepeatingBendingProcessNew"/>
    <dgm:cxn modelId="{A43834E9-DE86-4EFF-BFEA-A11666FB6E26}" type="presParOf" srcId="{903DF639-A50E-46CE-9120-A628B404AD31}" destId="{1E050E2D-864F-4C41-83D3-0E8D7EC43876}" srcOrd="0" destOrd="0" presId="urn:microsoft.com/office/officeart/2016/7/layout/RepeatingBendingProcessNew"/>
    <dgm:cxn modelId="{1661AC5D-E799-4D50-9172-7672C12F0A3C}" type="presParOf" srcId="{903DF639-A50E-46CE-9120-A628B404AD31}" destId="{E5167544-BB1B-4F62-A712-1536997C0BF6}" srcOrd="1" destOrd="0" presId="urn:microsoft.com/office/officeart/2016/7/layout/RepeatingBendingProcessNew"/>
    <dgm:cxn modelId="{2568B14D-B800-4A72-9364-5BFCE9D650D2}" type="presParOf" srcId="{E5167544-BB1B-4F62-A712-1536997C0BF6}" destId="{3A148DA7-04E6-4A43-A728-D5C41065BD63}" srcOrd="0" destOrd="0" presId="urn:microsoft.com/office/officeart/2016/7/layout/RepeatingBendingProcessNew"/>
    <dgm:cxn modelId="{BB22B6E1-7A09-4B8F-BC78-B1CF87BF1B68}" type="presParOf" srcId="{903DF639-A50E-46CE-9120-A628B404AD31}" destId="{241794FF-B5F4-4B74-8A80-159737968AD5}" srcOrd="2" destOrd="0" presId="urn:microsoft.com/office/officeart/2016/7/layout/RepeatingBendingProcessNew"/>
    <dgm:cxn modelId="{744DE9EA-BDA7-4C12-AE3C-2F9F7EF9BBA5}" type="presParOf" srcId="{903DF639-A50E-46CE-9120-A628B404AD31}" destId="{35CCF0D0-2A35-4795-AC1F-7B6715A3839E}" srcOrd="3" destOrd="0" presId="urn:microsoft.com/office/officeart/2016/7/layout/RepeatingBendingProcessNew"/>
    <dgm:cxn modelId="{9AC886C0-0762-4B25-8485-F506D38E1C42}" type="presParOf" srcId="{35CCF0D0-2A35-4795-AC1F-7B6715A3839E}" destId="{440C599A-589D-409A-A339-3CD65513B591}" srcOrd="0" destOrd="0" presId="urn:microsoft.com/office/officeart/2016/7/layout/RepeatingBendingProcessNew"/>
    <dgm:cxn modelId="{DAE2AA3A-8AFF-45EB-94BB-EEB95874E4F0}" type="presParOf" srcId="{903DF639-A50E-46CE-9120-A628B404AD31}" destId="{1AC35A2E-0583-46D5-8831-FADFEEC2A508}" srcOrd="4" destOrd="0" presId="urn:microsoft.com/office/officeart/2016/7/layout/RepeatingBendingProcessNew"/>
    <dgm:cxn modelId="{362E3B20-F126-46F8-9208-6E9F6EA76198}" type="presParOf" srcId="{903DF639-A50E-46CE-9120-A628B404AD31}" destId="{F712D399-A9ED-45C7-B6E1-FC62B73C47A7}" srcOrd="5" destOrd="0" presId="urn:microsoft.com/office/officeart/2016/7/layout/RepeatingBendingProcessNew"/>
    <dgm:cxn modelId="{FA48907F-B97F-4872-BF63-AFD35AB182B8}" type="presParOf" srcId="{F712D399-A9ED-45C7-B6E1-FC62B73C47A7}" destId="{C65706A8-D42B-4D07-BEC2-DD4373005EF8}" srcOrd="0" destOrd="0" presId="urn:microsoft.com/office/officeart/2016/7/layout/RepeatingBendingProcessNew"/>
    <dgm:cxn modelId="{870BAAB4-4235-459C-913E-A85C6D33DA0C}" type="presParOf" srcId="{903DF639-A50E-46CE-9120-A628B404AD31}" destId="{15B097F4-B6B0-48AA-B31C-7994F4ED3F82}" srcOrd="6" destOrd="0" presId="urn:microsoft.com/office/officeart/2016/7/layout/RepeatingBendingProcessNew"/>
    <dgm:cxn modelId="{23BDBB68-DF60-4F37-B3FB-A35198606865}" type="presParOf" srcId="{903DF639-A50E-46CE-9120-A628B404AD31}" destId="{1DEF760F-43E8-4893-88AD-2811F9534F78}" srcOrd="7" destOrd="0" presId="urn:microsoft.com/office/officeart/2016/7/layout/RepeatingBendingProcessNew"/>
    <dgm:cxn modelId="{98FAAC12-678F-46AF-9FEE-4E3F2E9380ED}" type="presParOf" srcId="{1DEF760F-43E8-4893-88AD-2811F9534F78}" destId="{587D0B18-F33C-4181-9027-35AEF8568E1E}" srcOrd="0" destOrd="0" presId="urn:microsoft.com/office/officeart/2016/7/layout/RepeatingBendingProcessNew"/>
    <dgm:cxn modelId="{649E1806-D0A5-4679-B3D1-A296A79F5835}" type="presParOf" srcId="{903DF639-A50E-46CE-9120-A628B404AD31}" destId="{12C93911-7721-4A2E-A2B3-CA1A48E62EC8}" srcOrd="8" destOrd="0" presId="urn:microsoft.com/office/officeart/2016/7/layout/RepeatingBendingProcessNew"/>
    <dgm:cxn modelId="{FE70ADD0-70B3-4D55-97BB-0D13307C1210}" type="presParOf" srcId="{903DF639-A50E-46CE-9120-A628B404AD31}" destId="{A2D5793D-0AE6-4989-8E26-1DCA1A94FC82}" srcOrd="9" destOrd="0" presId="urn:microsoft.com/office/officeart/2016/7/layout/RepeatingBendingProcessNew"/>
    <dgm:cxn modelId="{72181A9D-FCB0-41FD-A12A-4C3723E5DFB9}" type="presParOf" srcId="{A2D5793D-0AE6-4989-8E26-1DCA1A94FC82}" destId="{226E3A9C-E20D-4100-98B4-1FDD6D821610}" srcOrd="0" destOrd="0" presId="urn:microsoft.com/office/officeart/2016/7/layout/RepeatingBendingProcessNew"/>
    <dgm:cxn modelId="{232C69C7-656C-464E-9AEC-C8AF2AE62F6B}" type="presParOf" srcId="{903DF639-A50E-46CE-9120-A628B404AD31}" destId="{32F7F202-9EEA-417B-BAF3-C89C60A4A158}" srcOrd="10" destOrd="0" presId="urn:microsoft.com/office/officeart/2016/7/layout/RepeatingBendingProcessNew"/>
    <dgm:cxn modelId="{275789C0-2463-45E2-9210-9CA3E59E2BD1}" type="presParOf" srcId="{903DF639-A50E-46CE-9120-A628B404AD31}" destId="{DC137387-8F52-4FB8-9484-AEB44E61F899}" srcOrd="11" destOrd="0" presId="urn:microsoft.com/office/officeart/2016/7/layout/RepeatingBendingProcessNew"/>
    <dgm:cxn modelId="{1229F606-AEC8-4A6F-AD74-B595991A2F46}" type="presParOf" srcId="{DC137387-8F52-4FB8-9484-AEB44E61F899}" destId="{F3B42D07-C077-43A1-A32A-60F2985EAB1D}" srcOrd="0" destOrd="0" presId="urn:microsoft.com/office/officeart/2016/7/layout/RepeatingBendingProcessNew"/>
    <dgm:cxn modelId="{8D26218F-2415-4DA9-9790-5D7D15F9A527}" type="presParOf" srcId="{903DF639-A50E-46CE-9120-A628B404AD31}" destId="{9BF74485-8E8E-4C0B-AA95-F957FE698382}" srcOrd="12" destOrd="0" presId="urn:microsoft.com/office/officeart/2016/7/layout/RepeatingBendingProcessNew"/>
    <dgm:cxn modelId="{34D5AC48-C8C4-46D7-9F38-0A84F2E8FCD8}" type="presParOf" srcId="{903DF639-A50E-46CE-9120-A628B404AD31}" destId="{8BAAA4CF-6D62-4EC3-942D-5980BFD27B2D}" srcOrd="13" destOrd="0" presId="urn:microsoft.com/office/officeart/2016/7/layout/RepeatingBendingProcessNew"/>
    <dgm:cxn modelId="{E1CECB46-54E6-46AA-BDE2-BBC48BBC2DFE}" type="presParOf" srcId="{8BAAA4CF-6D62-4EC3-942D-5980BFD27B2D}" destId="{0579E000-8BB7-4C2B-9EF7-CE87AB66E757}" srcOrd="0" destOrd="0" presId="urn:microsoft.com/office/officeart/2016/7/layout/RepeatingBendingProcessNew"/>
    <dgm:cxn modelId="{94D910AA-EFCD-418B-970C-37021FC6D5A0}" type="presParOf" srcId="{903DF639-A50E-46CE-9120-A628B404AD31}" destId="{693A4875-D2B1-463D-8DA9-7EE00D5193BA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67544-BB1B-4F62-A712-1536997C0BF6}">
      <dsp:nvSpPr>
        <dsp:cNvPr id="0" name=""/>
        <dsp:cNvSpPr/>
      </dsp:nvSpPr>
      <dsp:spPr>
        <a:xfrm>
          <a:off x="2140111" y="470342"/>
          <a:ext cx="3633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304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11915" y="514092"/>
        <a:ext cx="19695" cy="3939"/>
      </dsp:txXfrm>
    </dsp:sp>
    <dsp:sp modelId="{1E050E2D-864F-4C41-83D3-0E8D7EC43876}">
      <dsp:nvSpPr>
        <dsp:cNvPr id="0" name=""/>
        <dsp:cNvSpPr/>
      </dsp:nvSpPr>
      <dsp:spPr>
        <a:xfrm>
          <a:off x="429283" y="2273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Home Page</a:t>
          </a:r>
          <a:r>
            <a:rPr lang="en-US" sz="2000" kern="1200" dirty="0">
              <a:latin typeface="Calibri Light" panose="020F0302020204030204"/>
            </a:rPr>
            <a:t> </a:t>
          </a:r>
          <a:endParaRPr lang="en-US" sz="2000" kern="1200" dirty="0"/>
        </a:p>
      </dsp:txBody>
      <dsp:txXfrm>
        <a:off x="429283" y="2273"/>
        <a:ext cx="1712627" cy="1027576"/>
      </dsp:txXfrm>
    </dsp:sp>
    <dsp:sp modelId="{35CCF0D0-2A35-4795-AC1F-7B6715A3839E}">
      <dsp:nvSpPr>
        <dsp:cNvPr id="0" name=""/>
        <dsp:cNvSpPr/>
      </dsp:nvSpPr>
      <dsp:spPr>
        <a:xfrm>
          <a:off x="4246643" y="470342"/>
          <a:ext cx="3633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304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18448" y="514092"/>
        <a:ext cx="19695" cy="3939"/>
      </dsp:txXfrm>
    </dsp:sp>
    <dsp:sp modelId="{241794FF-B5F4-4B74-8A80-159737968AD5}">
      <dsp:nvSpPr>
        <dsp:cNvPr id="0" name=""/>
        <dsp:cNvSpPr/>
      </dsp:nvSpPr>
      <dsp:spPr>
        <a:xfrm>
          <a:off x="2535815" y="2273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Aims &amp; </a:t>
          </a:r>
          <a:r>
            <a:rPr lang="en-US" sz="2000" kern="1200" dirty="0">
              <a:latin typeface="Calibri Light" panose="020F0302020204030204"/>
            </a:rPr>
            <a:t>Rationale</a:t>
          </a:r>
        </a:p>
      </dsp:txBody>
      <dsp:txXfrm>
        <a:off x="2535815" y="2273"/>
        <a:ext cx="1712627" cy="1027576"/>
      </dsp:txXfrm>
    </dsp:sp>
    <dsp:sp modelId="{F712D399-A9ED-45C7-B6E1-FC62B73C47A7}">
      <dsp:nvSpPr>
        <dsp:cNvPr id="0" name=""/>
        <dsp:cNvSpPr/>
      </dsp:nvSpPr>
      <dsp:spPr>
        <a:xfrm>
          <a:off x="1285597" y="1028050"/>
          <a:ext cx="4213064" cy="363304"/>
        </a:xfrm>
        <a:custGeom>
          <a:avLst/>
          <a:gdLst/>
          <a:ahLst/>
          <a:cxnLst/>
          <a:rect l="0" t="0" r="0" b="0"/>
          <a:pathLst>
            <a:path>
              <a:moveTo>
                <a:pt x="4213064" y="0"/>
              </a:moveTo>
              <a:lnTo>
                <a:pt x="4213064" y="198752"/>
              </a:lnTo>
              <a:lnTo>
                <a:pt x="0" y="198752"/>
              </a:lnTo>
              <a:lnTo>
                <a:pt x="0" y="363304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86343" y="1207733"/>
        <a:ext cx="211571" cy="3939"/>
      </dsp:txXfrm>
    </dsp:sp>
    <dsp:sp modelId="{1AC35A2E-0583-46D5-8831-FADFEEC2A508}">
      <dsp:nvSpPr>
        <dsp:cNvPr id="0" name=""/>
        <dsp:cNvSpPr/>
      </dsp:nvSpPr>
      <dsp:spPr>
        <a:xfrm>
          <a:off x="4642347" y="2273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 Light" panose="020F0302020204030204"/>
            </a:rPr>
            <a:t>Guide</a:t>
          </a:r>
          <a:r>
            <a:rPr lang="en-US" sz="2000" kern="1200" dirty="0"/>
            <a:t> to </a:t>
          </a:r>
          <a:r>
            <a:rPr lang="en-US" sz="2000" kern="1200" dirty="0">
              <a:latin typeface="Calibri Light" panose="020F0302020204030204"/>
            </a:rPr>
            <a:t>Toolkit</a:t>
          </a:r>
        </a:p>
      </dsp:txBody>
      <dsp:txXfrm>
        <a:off x="4642347" y="2273"/>
        <a:ext cx="1712627" cy="1027576"/>
      </dsp:txXfrm>
    </dsp:sp>
    <dsp:sp modelId="{1DEF760F-43E8-4893-88AD-2811F9534F78}">
      <dsp:nvSpPr>
        <dsp:cNvPr id="0" name=""/>
        <dsp:cNvSpPr/>
      </dsp:nvSpPr>
      <dsp:spPr>
        <a:xfrm>
          <a:off x="2140111" y="1891823"/>
          <a:ext cx="3633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304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11915" y="1935573"/>
        <a:ext cx="19695" cy="3939"/>
      </dsp:txXfrm>
    </dsp:sp>
    <dsp:sp modelId="{15B097F4-B6B0-48AA-B31C-7994F4ED3F82}">
      <dsp:nvSpPr>
        <dsp:cNvPr id="0" name=""/>
        <dsp:cNvSpPr/>
      </dsp:nvSpPr>
      <dsp:spPr>
        <a:xfrm>
          <a:off x="429283" y="1423755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 Light" panose="020F0302020204030204"/>
            </a:rPr>
            <a:t>Graduate</a:t>
          </a:r>
          <a:r>
            <a:rPr lang="en-US" sz="2000" kern="1200" dirty="0"/>
            <a:t> </a:t>
          </a:r>
          <a:r>
            <a:rPr lang="en-US" sz="2000" kern="1200" dirty="0">
              <a:latin typeface="Calibri Light" panose="020F0302020204030204"/>
            </a:rPr>
            <a:t>Attributes</a:t>
          </a:r>
        </a:p>
      </dsp:txBody>
      <dsp:txXfrm>
        <a:off x="429283" y="1423755"/>
        <a:ext cx="1712627" cy="1027576"/>
      </dsp:txXfrm>
    </dsp:sp>
    <dsp:sp modelId="{A2D5793D-0AE6-4989-8E26-1DCA1A94FC82}">
      <dsp:nvSpPr>
        <dsp:cNvPr id="0" name=""/>
        <dsp:cNvSpPr/>
      </dsp:nvSpPr>
      <dsp:spPr>
        <a:xfrm>
          <a:off x="4246643" y="1891823"/>
          <a:ext cx="3633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304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18448" y="1935573"/>
        <a:ext cx="19695" cy="3939"/>
      </dsp:txXfrm>
    </dsp:sp>
    <dsp:sp modelId="{12C93911-7721-4A2E-A2B3-CA1A48E62EC8}">
      <dsp:nvSpPr>
        <dsp:cNvPr id="0" name=""/>
        <dsp:cNvSpPr/>
      </dsp:nvSpPr>
      <dsp:spPr>
        <a:xfrm>
          <a:off x="2535815" y="1423755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 Light" panose="020F0302020204030204"/>
            </a:rPr>
            <a:t>Employability</a:t>
          </a:r>
          <a:r>
            <a:rPr lang="en-US" sz="2000" kern="1200" dirty="0"/>
            <a:t> </a:t>
          </a:r>
          <a:r>
            <a:rPr lang="en-US" sz="2000" kern="1200" dirty="0">
              <a:latin typeface="Calibri Light" panose="020F0302020204030204"/>
            </a:rPr>
            <a:t>Activities</a:t>
          </a:r>
        </a:p>
      </dsp:txBody>
      <dsp:txXfrm>
        <a:off x="2535815" y="1423755"/>
        <a:ext cx="1712627" cy="1027576"/>
      </dsp:txXfrm>
    </dsp:sp>
    <dsp:sp modelId="{DC137387-8F52-4FB8-9484-AEB44E61F899}">
      <dsp:nvSpPr>
        <dsp:cNvPr id="0" name=""/>
        <dsp:cNvSpPr/>
      </dsp:nvSpPr>
      <dsp:spPr>
        <a:xfrm>
          <a:off x="1285597" y="2449531"/>
          <a:ext cx="4213064" cy="363304"/>
        </a:xfrm>
        <a:custGeom>
          <a:avLst/>
          <a:gdLst/>
          <a:ahLst/>
          <a:cxnLst/>
          <a:rect l="0" t="0" r="0" b="0"/>
          <a:pathLst>
            <a:path>
              <a:moveTo>
                <a:pt x="4213064" y="0"/>
              </a:moveTo>
              <a:lnTo>
                <a:pt x="4213064" y="198752"/>
              </a:lnTo>
              <a:lnTo>
                <a:pt x="0" y="198752"/>
              </a:lnTo>
              <a:lnTo>
                <a:pt x="0" y="363304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86343" y="2629214"/>
        <a:ext cx="211571" cy="3939"/>
      </dsp:txXfrm>
    </dsp:sp>
    <dsp:sp modelId="{32F7F202-9EEA-417B-BAF3-C89C60A4A158}">
      <dsp:nvSpPr>
        <dsp:cNvPr id="0" name=""/>
        <dsp:cNvSpPr/>
      </dsp:nvSpPr>
      <dsp:spPr>
        <a:xfrm>
          <a:off x="4642347" y="1423755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 Light" panose="020F0302020204030204"/>
            </a:rPr>
            <a:t>Embedding</a:t>
          </a:r>
          <a:r>
            <a:rPr lang="en-US" sz="2000" kern="1200" dirty="0"/>
            <a:t> Skills </a:t>
          </a:r>
          <a:r>
            <a:rPr lang="en-US" sz="2000" kern="1200" dirty="0">
              <a:latin typeface="Calibri Light" panose="020F0302020204030204"/>
            </a:rPr>
            <a:t>Awareness</a:t>
          </a:r>
        </a:p>
      </dsp:txBody>
      <dsp:txXfrm>
        <a:off x="4642347" y="1423755"/>
        <a:ext cx="1712627" cy="1027576"/>
      </dsp:txXfrm>
    </dsp:sp>
    <dsp:sp modelId="{00D75A09-923B-4B67-9098-51A79613F75C}">
      <dsp:nvSpPr>
        <dsp:cNvPr id="0" name=""/>
        <dsp:cNvSpPr/>
      </dsp:nvSpPr>
      <dsp:spPr>
        <a:xfrm>
          <a:off x="2140111" y="3313304"/>
          <a:ext cx="3633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304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11915" y="3357055"/>
        <a:ext cx="19695" cy="3939"/>
      </dsp:txXfrm>
    </dsp:sp>
    <dsp:sp modelId="{05781574-C0D5-4462-B64B-6E4E3369BBC9}">
      <dsp:nvSpPr>
        <dsp:cNvPr id="0" name=""/>
        <dsp:cNvSpPr/>
      </dsp:nvSpPr>
      <dsp:spPr>
        <a:xfrm>
          <a:off x="429283" y="2845236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 Light" panose="020F0302020204030204"/>
            </a:rPr>
            <a:t>Self-Assess Your Programme</a:t>
          </a:r>
        </a:p>
      </dsp:txBody>
      <dsp:txXfrm>
        <a:off x="429283" y="2845236"/>
        <a:ext cx="1712627" cy="1027576"/>
      </dsp:txXfrm>
    </dsp:sp>
    <dsp:sp modelId="{914B365A-571F-4980-B16D-E5F11CBADF07}">
      <dsp:nvSpPr>
        <dsp:cNvPr id="0" name=""/>
        <dsp:cNvSpPr/>
      </dsp:nvSpPr>
      <dsp:spPr>
        <a:xfrm>
          <a:off x="2535815" y="2845236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 Light" panose="020F0302020204030204"/>
            </a:rPr>
            <a:t>CPD Sign-Up Page</a:t>
          </a:r>
          <a:endParaRPr lang="en-US" sz="2000" kern="1200" dirty="0"/>
        </a:p>
      </dsp:txBody>
      <dsp:txXfrm>
        <a:off x="2535815" y="2845236"/>
        <a:ext cx="1712627" cy="10275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FBBAC-DCB4-4AFA-84E0-749937EDECED}">
      <dsp:nvSpPr>
        <dsp:cNvPr id="0" name=""/>
        <dsp:cNvSpPr/>
      </dsp:nvSpPr>
      <dsp:spPr>
        <a:xfrm>
          <a:off x="0" y="86436"/>
          <a:ext cx="11090694" cy="5036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 dirty="0"/>
            <a:t>Home Page </a:t>
          </a:r>
          <a:r>
            <a:rPr lang="en-US" sz="2100" b="0" kern="1200" dirty="0">
              <a:latin typeface="Calibri Light" panose="020F0302020204030204"/>
            </a:rPr>
            <a:t>– </a:t>
          </a:r>
          <a:r>
            <a:rPr lang="en-US" sz="2100" b="0" kern="1200" dirty="0">
              <a:solidFill>
                <a:srgbClr val="344B50"/>
              </a:solidFill>
              <a:latin typeface="Calibri Light" panose="020F0302020204030204"/>
            </a:rPr>
            <a:t>Welcome Content</a:t>
          </a:r>
          <a:endParaRPr lang="en-US" sz="2100" b="0" kern="1200" dirty="0">
            <a:solidFill>
              <a:srgbClr val="344B50"/>
            </a:solidFill>
          </a:endParaRPr>
        </a:p>
      </dsp:txBody>
      <dsp:txXfrm>
        <a:off x="24588" y="111024"/>
        <a:ext cx="11041518" cy="454509"/>
      </dsp:txXfrm>
    </dsp:sp>
    <dsp:sp modelId="{9DC646DB-BF1F-4444-B54B-55EB3393F559}">
      <dsp:nvSpPr>
        <dsp:cNvPr id="0" name=""/>
        <dsp:cNvSpPr/>
      </dsp:nvSpPr>
      <dsp:spPr>
        <a:xfrm>
          <a:off x="0" y="650601"/>
          <a:ext cx="11090694" cy="5036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 dirty="0"/>
            <a:t>Aims &amp; Rationale</a:t>
          </a:r>
          <a:r>
            <a:rPr lang="en-US" sz="2100" b="0" kern="1200" dirty="0">
              <a:latin typeface="Calibri Light" panose="020F0302020204030204"/>
            </a:rPr>
            <a:t> –</a:t>
          </a:r>
          <a:r>
            <a:rPr lang="en-US" sz="2100" b="0" kern="1200" dirty="0">
              <a:solidFill>
                <a:srgbClr val="344B50"/>
              </a:solidFill>
              <a:latin typeface="Calibri Light" panose="020F0302020204030204"/>
            </a:rPr>
            <a:t> Background to Embedding Employability</a:t>
          </a:r>
          <a:endParaRPr lang="en-US" sz="2100" b="0" kern="1200" dirty="0">
            <a:solidFill>
              <a:srgbClr val="344B50"/>
            </a:solidFill>
          </a:endParaRPr>
        </a:p>
      </dsp:txBody>
      <dsp:txXfrm>
        <a:off x="24588" y="675189"/>
        <a:ext cx="11041518" cy="454509"/>
      </dsp:txXfrm>
    </dsp:sp>
    <dsp:sp modelId="{D97D47E0-EE06-465A-9207-A005B8FB8016}">
      <dsp:nvSpPr>
        <dsp:cNvPr id="0" name=""/>
        <dsp:cNvSpPr/>
      </dsp:nvSpPr>
      <dsp:spPr>
        <a:xfrm>
          <a:off x="0" y="1214766"/>
          <a:ext cx="11090694" cy="5036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 dirty="0"/>
            <a:t>Guide to Toolkit</a:t>
          </a:r>
          <a:r>
            <a:rPr lang="en-US" sz="2100" b="0" kern="1200" dirty="0">
              <a:latin typeface="Calibri Light" panose="020F0302020204030204"/>
            </a:rPr>
            <a:t> – </a:t>
          </a:r>
          <a:r>
            <a:rPr lang="en-US" sz="2100" b="0" kern="1200" dirty="0">
              <a:solidFill>
                <a:srgbClr val="344B50"/>
              </a:solidFill>
              <a:latin typeface="Calibri Light" panose="020F0302020204030204"/>
            </a:rPr>
            <a:t>Synopsis of Embedding Employability: How to Use Toolkit</a:t>
          </a:r>
          <a:endParaRPr lang="en-US" sz="2100" b="0" kern="1200" dirty="0">
            <a:solidFill>
              <a:srgbClr val="344B50"/>
            </a:solidFill>
          </a:endParaRPr>
        </a:p>
      </dsp:txBody>
      <dsp:txXfrm>
        <a:off x="24588" y="1239354"/>
        <a:ext cx="11041518" cy="454509"/>
      </dsp:txXfrm>
    </dsp:sp>
    <dsp:sp modelId="{657EDF0B-103A-4C41-B70D-FF233BBA3B87}">
      <dsp:nvSpPr>
        <dsp:cNvPr id="0" name=""/>
        <dsp:cNvSpPr/>
      </dsp:nvSpPr>
      <dsp:spPr>
        <a:xfrm>
          <a:off x="0" y="1778931"/>
          <a:ext cx="11090694" cy="5036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 dirty="0"/>
            <a:t>Graduate Attributes </a:t>
          </a:r>
          <a:r>
            <a:rPr lang="en-US" sz="2100" b="0" kern="1200" dirty="0">
              <a:latin typeface="Calibri Light" panose="020F0302020204030204"/>
            </a:rPr>
            <a:t>– </a:t>
          </a:r>
          <a:r>
            <a:rPr lang="en-US" sz="2100" b="0" kern="1200" dirty="0">
              <a:solidFill>
                <a:srgbClr val="344B50"/>
              </a:solidFill>
              <a:latin typeface="Calibri Light" panose="020F0302020204030204"/>
            </a:rPr>
            <a:t>Model with Clickable Links to Sample Activities</a:t>
          </a:r>
          <a:endParaRPr lang="en-US" sz="2100" b="0" kern="1200" dirty="0">
            <a:solidFill>
              <a:srgbClr val="344B50"/>
            </a:solidFill>
          </a:endParaRPr>
        </a:p>
      </dsp:txBody>
      <dsp:txXfrm>
        <a:off x="24588" y="1803519"/>
        <a:ext cx="11041518" cy="454509"/>
      </dsp:txXfrm>
    </dsp:sp>
    <dsp:sp modelId="{069572EF-71D0-442B-BA0A-6529F2B25A87}">
      <dsp:nvSpPr>
        <dsp:cNvPr id="0" name=""/>
        <dsp:cNvSpPr/>
      </dsp:nvSpPr>
      <dsp:spPr>
        <a:xfrm>
          <a:off x="0" y="2343096"/>
          <a:ext cx="11090694" cy="5036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 dirty="0"/>
            <a:t>Employability Activities</a:t>
          </a:r>
          <a:r>
            <a:rPr lang="en-US" sz="2100" b="0" kern="1200" dirty="0">
              <a:latin typeface="Calibri Light" panose="020F0302020204030204"/>
            </a:rPr>
            <a:t> –</a:t>
          </a:r>
          <a:r>
            <a:rPr lang="en-US" sz="2100" b="0" kern="1200" dirty="0">
              <a:solidFill>
                <a:srgbClr val="344B50"/>
              </a:solidFill>
              <a:latin typeface="Calibri Light" panose="020F0302020204030204"/>
            </a:rPr>
            <a:t> Catalogue of Worked Samples</a:t>
          </a:r>
          <a:endParaRPr lang="en-US" sz="2100" b="0" kern="1200" dirty="0">
            <a:solidFill>
              <a:srgbClr val="344B50"/>
            </a:solidFill>
          </a:endParaRPr>
        </a:p>
      </dsp:txBody>
      <dsp:txXfrm>
        <a:off x="24588" y="2367684"/>
        <a:ext cx="11041518" cy="454509"/>
      </dsp:txXfrm>
    </dsp:sp>
    <dsp:sp modelId="{09366E21-1FD6-4111-8E62-ABDA2D58CEA4}">
      <dsp:nvSpPr>
        <dsp:cNvPr id="0" name=""/>
        <dsp:cNvSpPr/>
      </dsp:nvSpPr>
      <dsp:spPr>
        <a:xfrm>
          <a:off x="0" y="2907261"/>
          <a:ext cx="11090694" cy="5036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 dirty="0"/>
            <a:t>Embedding Skills Awareness</a:t>
          </a:r>
          <a:r>
            <a:rPr lang="en-US" sz="2100" b="0" kern="1200" dirty="0">
              <a:latin typeface="Calibri Light" panose="020F0302020204030204"/>
            </a:rPr>
            <a:t> –</a:t>
          </a:r>
          <a:r>
            <a:rPr lang="en-US" sz="2100" b="0" kern="1200" dirty="0">
              <a:solidFill>
                <a:srgbClr val="344B50"/>
              </a:solidFill>
              <a:latin typeface="Calibri Light" panose="020F0302020204030204"/>
            </a:rPr>
            <a:t> Guidance on Helping Students Connect Activities with Employability</a:t>
          </a:r>
          <a:endParaRPr lang="en-US" sz="2100" b="0" kern="1200" dirty="0">
            <a:solidFill>
              <a:srgbClr val="344B50"/>
            </a:solidFill>
          </a:endParaRPr>
        </a:p>
      </dsp:txBody>
      <dsp:txXfrm>
        <a:off x="24588" y="2931849"/>
        <a:ext cx="11041518" cy="454509"/>
      </dsp:txXfrm>
    </dsp:sp>
    <dsp:sp modelId="{A0C9D70F-D260-442E-ACB3-281DD05027BE}">
      <dsp:nvSpPr>
        <dsp:cNvPr id="0" name=""/>
        <dsp:cNvSpPr/>
      </dsp:nvSpPr>
      <dsp:spPr>
        <a:xfrm>
          <a:off x="0" y="3471426"/>
          <a:ext cx="11090694" cy="5036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 dirty="0">
              <a:latin typeface="Calibri Light" panose="020F0302020204030204"/>
            </a:rPr>
            <a:t>Self Assess – </a:t>
          </a:r>
          <a:r>
            <a:rPr lang="en-US" sz="2100" b="0" kern="1200" dirty="0">
              <a:solidFill>
                <a:srgbClr val="344B50"/>
              </a:solidFill>
              <a:latin typeface="Calibri Light" panose="020F0302020204030204"/>
            </a:rPr>
            <a:t>Is Your </a:t>
          </a:r>
          <a:r>
            <a:rPr lang="en-US" sz="2100" b="0" kern="1200" dirty="0" err="1">
              <a:solidFill>
                <a:srgbClr val="344B50"/>
              </a:solidFill>
              <a:latin typeface="Calibri Light" panose="020F0302020204030204"/>
            </a:rPr>
            <a:t>Programme</a:t>
          </a:r>
          <a:r>
            <a:rPr lang="en-US" sz="2100" b="0" kern="1200" dirty="0">
              <a:solidFill>
                <a:srgbClr val="344B50"/>
              </a:solidFill>
              <a:latin typeface="Calibri Light" panose="020F0302020204030204"/>
            </a:rPr>
            <a:t> Employability Ready?</a:t>
          </a:r>
        </a:p>
      </dsp:txBody>
      <dsp:txXfrm>
        <a:off x="24588" y="3496014"/>
        <a:ext cx="11041518" cy="454509"/>
      </dsp:txXfrm>
    </dsp:sp>
    <dsp:sp modelId="{049EC73C-1295-4A09-ADBD-635D12827E60}">
      <dsp:nvSpPr>
        <dsp:cNvPr id="0" name=""/>
        <dsp:cNvSpPr/>
      </dsp:nvSpPr>
      <dsp:spPr>
        <a:xfrm>
          <a:off x="0" y="4035591"/>
          <a:ext cx="11090694" cy="5036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 dirty="0">
              <a:latin typeface="Calibri Light" panose="020F0302020204030204"/>
            </a:rPr>
            <a:t>CPD Sign-Up Page – </a:t>
          </a:r>
          <a:r>
            <a:rPr lang="en-US" sz="2100" b="0" kern="1200" dirty="0">
              <a:solidFill>
                <a:srgbClr val="344B50"/>
              </a:solidFill>
              <a:latin typeface="Calibri Light" panose="020F0302020204030204"/>
            </a:rPr>
            <a:t>Upcoming Workshops, e-Badge, Employability Module</a:t>
          </a:r>
        </a:p>
      </dsp:txBody>
      <dsp:txXfrm>
        <a:off x="24588" y="4060179"/>
        <a:ext cx="11041518" cy="4545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DBE1E0-C107-4437-AFCE-9EFDF2407658}">
      <dsp:nvSpPr>
        <dsp:cNvPr id="0" name=""/>
        <dsp:cNvSpPr/>
      </dsp:nvSpPr>
      <dsp:spPr>
        <a:xfrm>
          <a:off x="267576" y="1666"/>
          <a:ext cx="1891042" cy="11346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>
              <a:latin typeface="Calibri"/>
              <a:cs typeface="Calibri"/>
            </a:rPr>
            <a:t>TITLE</a:t>
          </a:r>
        </a:p>
      </dsp:txBody>
      <dsp:txXfrm>
        <a:off x="267576" y="1666"/>
        <a:ext cx="1891042" cy="1134625"/>
      </dsp:txXfrm>
    </dsp:sp>
    <dsp:sp modelId="{677F9A25-AA35-4328-BA3C-FDE9F8E3B84A}">
      <dsp:nvSpPr>
        <dsp:cNvPr id="0" name=""/>
        <dsp:cNvSpPr/>
      </dsp:nvSpPr>
      <dsp:spPr>
        <a:xfrm>
          <a:off x="2347723" y="1666"/>
          <a:ext cx="1891042" cy="11346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>
              <a:latin typeface="Calibri"/>
              <a:cs typeface="Calibri"/>
            </a:rPr>
            <a:t>DESCRIPTION</a:t>
          </a:r>
        </a:p>
      </dsp:txBody>
      <dsp:txXfrm>
        <a:off x="2347723" y="1666"/>
        <a:ext cx="1891042" cy="1134625"/>
      </dsp:txXfrm>
    </dsp:sp>
    <dsp:sp modelId="{449F352A-2B7F-49EB-80F1-7E8EE2850EB0}">
      <dsp:nvSpPr>
        <dsp:cNvPr id="0" name=""/>
        <dsp:cNvSpPr/>
      </dsp:nvSpPr>
      <dsp:spPr>
        <a:xfrm>
          <a:off x="4427870" y="1666"/>
          <a:ext cx="1891042" cy="11346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>
              <a:latin typeface="Calibri"/>
              <a:cs typeface="Calibri"/>
            </a:rPr>
            <a:t>CAPSTONE IN FOCUS</a:t>
          </a:r>
        </a:p>
      </dsp:txBody>
      <dsp:txXfrm>
        <a:off x="4427870" y="1666"/>
        <a:ext cx="1891042" cy="1134625"/>
      </dsp:txXfrm>
    </dsp:sp>
    <dsp:sp modelId="{E9217BC0-4543-4E72-8AF3-3AEC2CD285FC}">
      <dsp:nvSpPr>
        <dsp:cNvPr id="0" name=""/>
        <dsp:cNvSpPr/>
      </dsp:nvSpPr>
      <dsp:spPr>
        <a:xfrm>
          <a:off x="267576" y="1325396"/>
          <a:ext cx="1891042" cy="11346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>
              <a:latin typeface="Calibri"/>
              <a:cs typeface="Calibri"/>
            </a:rPr>
            <a:t>SUB-ATTRIBUTE(S)</a:t>
          </a:r>
        </a:p>
      </dsp:txBody>
      <dsp:txXfrm>
        <a:off x="267576" y="1325396"/>
        <a:ext cx="1891042" cy="1134625"/>
      </dsp:txXfrm>
    </dsp:sp>
    <dsp:sp modelId="{3BDBCD80-33FE-4822-AD13-F114EC3771CC}">
      <dsp:nvSpPr>
        <dsp:cNvPr id="0" name=""/>
        <dsp:cNvSpPr/>
      </dsp:nvSpPr>
      <dsp:spPr>
        <a:xfrm>
          <a:off x="2347723" y="1325396"/>
          <a:ext cx="1891042" cy="11346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latin typeface="Calibri"/>
              <a:cs typeface="Calibri"/>
            </a:rPr>
            <a:t>RECOMMENDED PREPARATION</a:t>
          </a:r>
        </a:p>
      </dsp:txBody>
      <dsp:txXfrm>
        <a:off x="2347723" y="1325396"/>
        <a:ext cx="1891042" cy="1134625"/>
      </dsp:txXfrm>
    </dsp:sp>
    <dsp:sp modelId="{1EAD3416-5DDB-4446-ABF7-AC794D6EF26D}">
      <dsp:nvSpPr>
        <dsp:cNvPr id="0" name=""/>
        <dsp:cNvSpPr/>
      </dsp:nvSpPr>
      <dsp:spPr>
        <a:xfrm>
          <a:off x="4427870" y="1325396"/>
          <a:ext cx="1891042" cy="11346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>
              <a:latin typeface="Calibri"/>
              <a:cs typeface="Calibri"/>
            </a:rPr>
            <a:t>RESOURCES</a:t>
          </a:r>
        </a:p>
      </dsp:txBody>
      <dsp:txXfrm>
        <a:off x="4427870" y="1325396"/>
        <a:ext cx="1891042" cy="1134625"/>
      </dsp:txXfrm>
    </dsp:sp>
    <dsp:sp modelId="{EDD1351B-2FFD-4594-944E-BB6CF479491E}">
      <dsp:nvSpPr>
        <dsp:cNvPr id="0" name=""/>
        <dsp:cNvSpPr/>
      </dsp:nvSpPr>
      <dsp:spPr>
        <a:xfrm>
          <a:off x="267576" y="2649126"/>
          <a:ext cx="1891042" cy="11346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latin typeface="Calibri"/>
              <a:cs typeface="Calibri"/>
            </a:rPr>
            <a:t>SEQUENCE OF ACTIVITIES</a:t>
          </a:r>
        </a:p>
      </dsp:txBody>
      <dsp:txXfrm>
        <a:off x="267576" y="2649126"/>
        <a:ext cx="1891042" cy="1134625"/>
      </dsp:txXfrm>
    </dsp:sp>
    <dsp:sp modelId="{1D39230C-0FE0-4C38-AC4F-3C1B440C5C38}">
      <dsp:nvSpPr>
        <dsp:cNvPr id="0" name=""/>
        <dsp:cNvSpPr/>
      </dsp:nvSpPr>
      <dsp:spPr>
        <a:xfrm>
          <a:off x="2347723" y="2649126"/>
          <a:ext cx="1891042" cy="11346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>
              <a:latin typeface="Calibri"/>
              <a:cs typeface="Calibri"/>
            </a:rPr>
            <a:t>10-dot Matrix Iconography</a:t>
          </a:r>
        </a:p>
      </dsp:txBody>
      <dsp:txXfrm>
        <a:off x="2347723" y="2649126"/>
        <a:ext cx="1891042" cy="1134625"/>
      </dsp:txXfrm>
    </dsp:sp>
    <dsp:sp modelId="{3FB45B29-E7C1-4A53-858F-34C0211ABBDC}">
      <dsp:nvSpPr>
        <dsp:cNvPr id="0" name=""/>
        <dsp:cNvSpPr/>
      </dsp:nvSpPr>
      <dsp:spPr>
        <a:xfrm>
          <a:off x="4427870" y="2649126"/>
          <a:ext cx="1891042" cy="113462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>
              <a:latin typeface="Calibri"/>
              <a:cs typeface="Calibri"/>
            </a:rPr>
            <a:t>Programmes or Modules Using this Task</a:t>
          </a:r>
        </a:p>
      </dsp:txBody>
      <dsp:txXfrm>
        <a:off x="4427870" y="2649126"/>
        <a:ext cx="1891042" cy="11346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67544-BB1B-4F62-A712-1536997C0BF6}">
      <dsp:nvSpPr>
        <dsp:cNvPr id="0" name=""/>
        <dsp:cNvSpPr/>
      </dsp:nvSpPr>
      <dsp:spPr>
        <a:xfrm>
          <a:off x="2140111" y="470342"/>
          <a:ext cx="3633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304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11915" y="514092"/>
        <a:ext cx="19695" cy="3939"/>
      </dsp:txXfrm>
    </dsp:sp>
    <dsp:sp modelId="{1E050E2D-864F-4C41-83D3-0E8D7EC43876}">
      <dsp:nvSpPr>
        <dsp:cNvPr id="0" name=""/>
        <dsp:cNvSpPr/>
      </dsp:nvSpPr>
      <dsp:spPr>
        <a:xfrm>
          <a:off x="429283" y="2273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Home Page</a:t>
          </a:r>
          <a:r>
            <a:rPr lang="en-US" sz="2000" kern="1200" dirty="0">
              <a:latin typeface="Calibri Light" panose="020F0302020204030204"/>
            </a:rPr>
            <a:t> </a:t>
          </a:r>
          <a:endParaRPr lang="en-US" sz="2000" kern="1200" dirty="0"/>
        </a:p>
      </dsp:txBody>
      <dsp:txXfrm>
        <a:off x="429283" y="2273"/>
        <a:ext cx="1712627" cy="1027576"/>
      </dsp:txXfrm>
    </dsp:sp>
    <dsp:sp modelId="{35CCF0D0-2A35-4795-AC1F-7B6715A3839E}">
      <dsp:nvSpPr>
        <dsp:cNvPr id="0" name=""/>
        <dsp:cNvSpPr/>
      </dsp:nvSpPr>
      <dsp:spPr>
        <a:xfrm>
          <a:off x="4246643" y="470342"/>
          <a:ext cx="3633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304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18448" y="514092"/>
        <a:ext cx="19695" cy="3939"/>
      </dsp:txXfrm>
    </dsp:sp>
    <dsp:sp modelId="{241794FF-B5F4-4B74-8A80-159737968AD5}">
      <dsp:nvSpPr>
        <dsp:cNvPr id="0" name=""/>
        <dsp:cNvSpPr/>
      </dsp:nvSpPr>
      <dsp:spPr>
        <a:xfrm>
          <a:off x="2535815" y="2273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Aims &amp; </a:t>
          </a:r>
          <a:r>
            <a:rPr lang="en-US" sz="2000" kern="1200" dirty="0">
              <a:latin typeface="Calibri Light" panose="020F0302020204030204"/>
            </a:rPr>
            <a:t>Rationale</a:t>
          </a:r>
        </a:p>
      </dsp:txBody>
      <dsp:txXfrm>
        <a:off x="2535815" y="2273"/>
        <a:ext cx="1712627" cy="1027576"/>
      </dsp:txXfrm>
    </dsp:sp>
    <dsp:sp modelId="{F712D399-A9ED-45C7-B6E1-FC62B73C47A7}">
      <dsp:nvSpPr>
        <dsp:cNvPr id="0" name=""/>
        <dsp:cNvSpPr/>
      </dsp:nvSpPr>
      <dsp:spPr>
        <a:xfrm>
          <a:off x="1285597" y="1028050"/>
          <a:ext cx="4213064" cy="363304"/>
        </a:xfrm>
        <a:custGeom>
          <a:avLst/>
          <a:gdLst/>
          <a:ahLst/>
          <a:cxnLst/>
          <a:rect l="0" t="0" r="0" b="0"/>
          <a:pathLst>
            <a:path>
              <a:moveTo>
                <a:pt x="4213064" y="0"/>
              </a:moveTo>
              <a:lnTo>
                <a:pt x="4213064" y="198752"/>
              </a:lnTo>
              <a:lnTo>
                <a:pt x="0" y="198752"/>
              </a:lnTo>
              <a:lnTo>
                <a:pt x="0" y="363304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86343" y="1207733"/>
        <a:ext cx="211571" cy="3939"/>
      </dsp:txXfrm>
    </dsp:sp>
    <dsp:sp modelId="{1AC35A2E-0583-46D5-8831-FADFEEC2A508}">
      <dsp:nvSpPr>
        <dsp:cNvPr id="0" name=""/>
        <dsp:cNvSpPr/>
      </dsp:nvSpPr>
      <dsp:spPr>
        <a:xfrm>
          <a:off x="4642347" y="2273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 Light" panose="020F0302020204030204"/>
            </a:rPr>
            <a:t>Guide</a:t>
          </a:r>
          <a:r>
            <a:rPr lang="en-US" sz="2000" kern="1200" dirty="0"/>
            <a:t> to </a:t>
          </a:r>
          <a:r>
            <a:rPr lang="en-US" sz="2000" kern="1200" dirty="0">
              <a:latin typeface="Calibri Light" panose="020F0302020204030204"/>
            </a:rPr>
            <a:t>Toolkit</a:t>
          </a:r>
        </a:p>
      </dsp:txBody>
      <dsp:txXfrm>
        <a:off x="4642347" y="2273"/>
        <a:ext cx="1712627" cy="1027576"/>
      </dsp:txXfrm>
    </dsp:sp>
    <dsp:sp modelId="{1DEF760F-43E8-4893-88AD-2811F9534F78}">
      <dsp:nvSpPr>
        <dsp:cNvPr id="0" name=""/>
        <dsp:cNvSpPr/>
      </dsp:nvSpPr>
      <dsp:spPr>
        <a:xfrm>
          <a:off x="2140111" y="1891823"/>
          <a:ext cx="3633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304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11915" y="1935573"/>
        <a:ext cx="19695" cy="3939"/>
      </dsp:txXfrm>
    </dsp:sp>
    <dsp:sp modelId="{15B097F4-B6B0-48AA-B31C-7994F4ED3F82}">
      <dsp:nvSpPr>
        <dsp:cNvPr id="0" name=""/>
        <dsp:cNvSpPr/>
      </dsp:nvSpPr>
      <dsp:spPr>
        <a:xfrm>
          <a:off x="429283" y="1423755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 Light" panose="020F0302020204030204"/>
            </a:rPr>
            <a:t>Graduate</a:t>
          </a:r>
          <a:r>
            <a:rPr lang="en-US" sz="2000" kern="1200" dirty="0"/>
            <a:t> </a:t>
          </a:r>
          <a:r>
            <a:rPr lang="en-US" sz="2000" kern="1200" dirty="0">
              <a:latin typeface="Calibri Light" panose="020F0302020204030204"/>
            </a:rPr>
            <a:t>Attributes</a:t>
          </a:r>
        </a:p>
      </dsp:txBody>
      <dsp:txXfrm>
        <a:off x="429283" y="1423755"/>
        <a:ext cx="1712627" cy="1027576"/>
      </dsp:txXfrm>
    </dsp:sp>
    <dsp:sp modelId="{A2D5793D-0AE6-4989-8E26-1DCA1A94FC82}">
      <dsp:nvSpPr>
        <dsp:cNvPr id="0" name=""/>
        <dsp:cNvSpPr/>
      </dsp:nvSpPr>
      <dsp:spPr>
        <a:xfrm>
          <a:off x="4246643" y="1891823"/>
          <a:ext cx="3633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304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18448" y="1935573"/>
        <a:ext cx="19695" cy="3939"/>
      </dsp:txXfrm>
    </dsp:sp>
    <dsp:sp modelId="{12C93911-7721-4A2E-A2B3-CA1A48E62EC8}">
      <dsp:nvSpPr>
        <dsp:cNvPr id="0" name=""/>
        <dsp:cNvSpPr/>
      </dsp:nvSpPr>
      <dsp:spPr>
        <a:xfrm>
          <a:off x="2535815" y="1423755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 Light" panose="020F0302020204030204"/>
            </a:rPr>
            <a:t>Employability</a:t>
          </a:r>
          <a:r>
            <a:rPr lang="en-US" sz="2000" kern="1200" dirty="0"/>
            <a:t> </a:t>
          </a:r>
          <a:r>
            <a:rPr lang="en-US" sz="2000" kern="1200" dirty="0">
              <a:latin typeface="Calibri Light" panose="020F0302020204030204"/>
            </a:rPr>
            <a:t>Activities</a:t>
          </a:r>
        </a:p>
      </dsp:txBody>
      <dsp:txXfrm>
        <a:off x="2535815" y="1423755"/>
        <a:ext cx="1712627" cy="1027576"/>
      </dsp:txXfrm>
    </dsp:sp>
    <dsp:sp modelId="{DC137387-8F52-4FB8-9484-AEB44E61F899}">
      <dsp:nvSpPr>
        <dsp:cNvPr id="0" name=""/>
        <dsp:cNvSpPr/>
      </dsp:nvSpPr>
      <dsp:spPr>
        <a:xfrm>
          <a:off x="1285597" y="2449531"/>
          <a:ext cx="4213064" cy="363304"/>
        </a:xfrm>
        <a:custGeom>
          <a:avLst/>
          <a:gdLst/>
          <a:ahLst/>
          <a:cxnLst/>
          <a:rect l="0" t="0" r="0" b="0"/>
          <a:pathLst>
            <a:path>
              <a:moveTo>
                <a:pt x="4213064" y="0"/>
              </a:moveTo>
              <a:lnTo>
                <a:pt x="4213064" y="198752"/>
              </a:lnTo>
              <a:lnTo>
                <a:pt x="0" y="198752"/>
              </a:lnTo>
              <a:lnTo>
                <a:pt x="0" y="363304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86343" y="2629214"/>
        <a:ext cx="211571" cy="3939"/>
      </dsp:txXfrm>
    </dsp:sp>
    <dsp:sp modelId="{32F7F202-9EEA-417B-BAF3-C89C60A4A158}">
      <dsp:nvSpPr>
        <dsp:cNvPr id="0" name=""/>
        <dsp:cNvSpPr/>
      </dsp:nvSpPr>
      <dsp:spPr>
        <a:xfrm>
          <a:off x="4642347" y="1423755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 Light" panose="020F0302020204030204"/>
            </a:rPr>
            <a:t>Embedding</a:t>
          </a:r>
          <a:r>
            <a:rPr lang="en-US" sz="2000" kern="1200" dirty="0"/>
            <a:t> Skills </a:t>
          </a:r>
          <a:r>
            <a:rPr lang="en-US" sz="2000" kern="1200" dirty="0">
              <a:latin typeface="Calibri Light" panose="020F0302020204030204"/>
            </a:rPr>
            <a:t>Awareness</a:t>
          </a:r>
        </a:p>
      </dsp:txBody>
      <dsp:txXfrm>
        <a:off x="4642347" y="1423755"/>
        <a:ext cx="1712627" cy="1027576"/>
      </dsp:txXfrm>
    </dsp:sp>
    <dsp:sp modelId="{8BAAA4CF-6D62-4EC3-942D-5980BFD27B2D}">
      <dsp:nvSpPr>
        <dsp:cNvPr id="0" name=""/>
        <dsp:cNvSpPr/>
      </dsp:nvSpPr>
      <dsp:spPr>
        <a:xfrm>
          <a:off x="2140111" y="3313304"/>
          <a:ext cx="3633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304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11915" y="3357055"/>
        <a:ext cx="19695" cy="3939"/>
      </dsp:txXfrm>
    </dsp:sp>
    <dsp:sp modelId="{9BF74485-8E8E-4C0B-AA95-F957FE698382}">
      <dsp:nvSpPr>
        <dsp:cNvPr id="0" name=""/>
        <dsp:cNvSpPr/>
      </dsp:nvSpPr>
      <dsp:spPr>
        <a:xfrm>
          <a:off x="429283" y="2845236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 Light" panose="020F0302020204030204"/>
            </a:rPr>
            <a:t>Self-Assess Your Programme</a:t>
          </a:r>
        </a:p>
      </dsp:txBody>
      <dsp:txXfrm>
        <a:off x="429283" y="2845236"/>
        <a:ext cx="1712627" cy="1027576"/>
      </dsp:txXfrm>
    </dsp:sp>
    <dsp:sp modelId="{693A4875-D2B1-463D-8DA9-7EE00D5193BA}">
      <dsp:nvSpPr>
        <dsp:cNvPr id="0" name=""/>
        <dsp:cNvSpPr/>
      </dsp:nvSpPr>
      <dsp:spPr>
        <a:xfrm>
          <a:off x="2535815" y="2845236"/>
          <a:ext cx="1712627" cy="1027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20" tIns="88089" rIns="83920" bIns="8808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 Light" panose="020F0302020204030204"/>
            </a:rPr>
            <a:t>CPD Sign-Up Page</a:t>
          </a:r>
          <a:endParaRPr lang="en-US" sz="2000" kern="1200" dirty="0"/>
        </a:p>
      </dsp:txBody>
      <dsp:txXfrm>
        <a:off x="2535815" y="2845236"/>
        <a:ext cx="1712627" cy="1027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1833E-C021-4DA2-B1C0-8F6705D07D92}" type="datetimeFigureOut">
              <a:rPr lang="en-US"/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97B20-F01F-4177-A719-83B49B97DF9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18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Before we move to the overview, there are some phrases you will hear throughout...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C36B8D-BF0B-443C-89F4-9DF95FB4DF99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4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9633" y="489997"/>
            <a:ext cx="4087306" cy="2889114"/>
          </a:xfrm>
        </p:spPr>
        <p:txBody>
          <a:bodyPr anchor="b">
            <a:normAutofit/>
          </a:bodyPr>
          <a:lstStyle/>
          <a:p>
            <a:r>
              <a:rPr lang="en-US" sz="4200" dirty="0">
                <a:solidFill>
                  <a:srgbClr val="73A533"/>
                </a:solidFill>
                <a:cs typeface="Calibri Light"/>
              </a:rPr>
              <a:t>Toolkit  Webpage</a:t>
            </a:r>
            <a:r>
              <a:rPr lang="en-US" sz="4200" dirty="0">
                <a:cs typeface="Calibri Light"/>
              </a:rPr>
              <a:t> Wireframe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93366" y="265158"/>
            <a:ext cx="4360474" cy="1147863"/>
          </a:xfrm>
        </p:spPr>
        <p:txBody>
          <a:bodyPr anchor="t">
            <a:normAutofit/>
          </a:bodyPr>
          <a:lstStyle/>
          <a:p>
            <a:pPr algn="l"/>
            <a:r>
              <a:rPr lang="en-US" dirty="0">
                <a:solidFill>
                  <a:srgbClr val="73A533"/>
                </a:solidFill>
                <a:cs typeface="Calibri"/>
              </a:rPr>
              <a:t>Embedding Employability Project</a:t>
            </a:r>
            <a:endParaRPr lang="en-US">
              <a:solidFill>
                <a:srgbClr val="73A533"/>
              </a:solidFill>
              <a:cs typeface="Calibri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35" descr="A picture containing text, grass, clipart, vector graphics&#10;&#10;Description automatically generated">
            <a:extLst>
              <a:ext uri="{FF2B5EF4-FFF2-40B4-BE49-F238E27FC236}">
                <a16:creationId xmlns:a16="http://schemas.microsoft.com/office/drawing/2014/main" id="{42D7C030-271F-43F1-AADD-8AA1F47F1E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86" r="-1" b="1039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6" name="Picture 5" descr="White bulbs with a yellow one standing out">
            <a:extLst>
              <a:ext uri="{FF2B5EF4-FFF2-40B4-BE49-F238E27FC236}">
                <a16:creationId xmlns:a16="http://schemas.microsoft.com/office/drawing/2014/main" id="{5183873C-7812-4B9B-8924-EF24A599B4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685" r="-5" b="-5"/>
          <a:stretch/>
        </p:blipFill>
        <p:spPr>
          <a:xfrm>
            <a:off x="8768828" y="4082141"/>
            <a:ext cx="3423175" cy="2775859"/>
          </a:xfrm>
          <a:custGeom>
            <a:avLst/>
            <a:gdLst/>
            <a:ahLst/>
            <a:cxnLst/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630A0-5824-4C3F-A9BB-305185C0E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295" y="365125"/>
            <a:ext cx="10932543" cy="1339940"/>
          </a:xfrm>
        </p:spPr>
        <p:txBody>
          <a:bodyPr/>
          <a:lstStyle/>
          <a:p>
            <a:r>
              <a:rPr lang="en-US" dirty="0">
                <a:solidFill>
                  <a:srgbClr val="344B50"/>
                </a:solidFill>
                <a:cs typeface="Calibri Light"/>
              </a:rPr>
              <a:t>Embedding Employability Guide </a:t>
            </a:r>
            <a:r>
              <a:rPr lang="en-US" dirty="0">
                <a:solidFill>
                  <a:srgbClr val="FBAF17"/>
                </a:solidFill>
                <a:cs typeface="Calibri Light"/>
              </a:rPr>
              <a:t>10</a:t>
            </a:r>
            <a:r>
              <a:rPr lang="en-US" dirty="0">
                <a:solidFill>
                  <a:srgbClr val="CD1442"/>
                </a:solidFill>
                <a:cs typeface="Calibri Light"/>
              </a:rPr>
              <a:t>-</a:t>
            </a:r>
            <a:r>
              <a:rPr lang="en-US" dirty="0">
                <a:solidFill>
                  <a:srgbClr val="00B0F0"/>
                </a:solidFill>
                <a:cs typeface="Calibri Light"/>
              </a:rPr>
              <a:t>d</a:t>
            </a:r>
            <a:r>
              <a:rPr lang="en-US" dirty="0">
                <a:solidFill>
                  <a:srgbClr val="FBAF17"/>
                </a:solidFill>
                <a:cs typeface="Calibri Light"/>
              </a:rPr>
              <a:t>o</a:t>
            </a:r>
            <a:r>
              <a:rPr lang="en-US" dirty="0">
                <a:solidFill>
                  <a:srgbClr val="CD1442"/>
                </a:solidFill>
                <a:cs typeface="Calibri Light"/>
              </a:rPr>
              <a:t>t</a:t>
            </a:r>
            <a:r>
              <a:rPr lang="en-US" dirty="0">
                <a:solidFill>
                  <a:srgbClr val="00B0F0"/>
                </a:solidFill>
                <a:cs typeface="Calibri Light"/>
              </a:rPr>
              <a:t> M</a:t>
            </a:r>
            <a:r>
              <a:rPr lang="en-US" dirty="0">
                <a:solidFill>
                  <a:srgbClr val="FBAF17"/>
                </a:solidFill>
                <a:cs typeface="Calibri Light"/>
              </a:rPr>
              <a:t>a</a:t>
            </a:r>
            <a:r>
              <a:rPr lang="en-US" dirty="0">
                <a:solidFill>
                  <a:srgbClr val="CD1442"/>
                </a:solidFill>
                <a:cs typeface="Calibri Light"/>
              </a:rPr>
              <a:t>t</a:t>
            </a:r>
            <a:r>
              <a:rPr lang="en-US" dirty="0">
                <a:solidFill>
                  <a:srgbClr val="00B0F0"/>
                </a:solidFill>
                <a:cs typeface="Calibri Light"/>
              </a:rPr>
              <a:t>r</a:t>
            </a:r>
            <a:r>
              <a:rPr lang="en-US" dirty="0">
                <a:solidFill>
                  <a:srgbClr val="FBAF17"/>
                </a:solidFill>
                <a:cs typeface="Calibri Light"/>
              </a:rPr>
              <a:t>i</a:t>
            </a:r>
            <a:r>
              <a:rPr lang="en-US" dirty="0">
                <a:solidFill>
                  <a:srgbClr val="CD1442"/>
                </a:solidFill>
                <a:cs typeface="Calibri Light"/>
              </a:rPr>
              <a:t>x </a:t>
            </a:r>
            <a:r>
              <a:rPr lang="en-US" sz="1800" dirty="0">
                <a:solidFill>
                  <a:srgbClr val="344B50"/>
                </a:solidFill>
                <a:cs typeface="Calibri Light"/>
              </a:rPr>
              <a:t>(max score 10-dot)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232FB01-D1DA-456E-A0D4-55F0595543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696572"/>
              </p:ext>
            </p:extLst>
          </p:nvPr>
        </p:nvGraphicFramePr>
        <p:xfrm>
          <a:off x="230037" y="1825924"/>
          <a:ext cx="11874843" cy="4587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556297">
                  <a:extLst>
                    <a:ext uri="{9D8B030D-6E8A-4147-A177-3AD203B41FA5}">
                      <a16:colId xmlns:a16="http://schemas.microsoft.com/office/drawing/2014/main" val="1690568275"/>
                    </a:ext>
                  </a:extLst>
                </a:gridCol>
                <a:gridCol w="1115838">
                  <a:extLst>
                    <a:ext uri="{9D8B030D-6E8A-4147-A177-3AD203B41FA5}">
                      <a16:colId xmlns:a16="http://schemas.microsoft.com/office/drawing/2014/main" val="1046775303"/>
                    </a:ext>
                  </a:extLst>
                </a:gridCol>
                <a:gridCol w="1408979">
                  <a:extLst>
                    <a:ext uri="{9D8B030D-6E8A-4147-A177-3AD203B41FA5}">
                      <a16:colId xmlns:a16="http://schemas.microsoft.com/office/drawing/2014/main" val="1711954641"/>
                    </a:ext>
                  </a:extLst>
                </a:gridCol>
                <a:gridCol w="1365849">
                  <a:extLst>
                    <a:ext uri="{9D8B030D-6E8A-4147-A177-3AD203B41FA5}">
                      <a16:colId xmlns:a16="http://schemas.microsoft.com/office/drawing/2014/main" val="950788101"/>
                    </a:ext>
                  </a:extLst>
                </a:gridCol>
                <a:gridCol w="531961">
                  <a:extLst>
                    <a:ext uri="{9D8B030D-6E8A-4147-A177-3AD203B41FA5}">
                      <a16:colId xmlns:a16="http://schemas.microsoft.com/office/drawing/2014/main" val="582894742"/>
                    </a:ext>
                  </a:extLst>
                </a:gridCol>
                <a:gridCol w="1523998">
                  <a:extLst>
                    <a:ext uri="{9D8B030D-6E8A-4147-A177-3AD203B41FA5}">
                      <a16:colId xmlns:a16="http://schemas.microsoft.com/office/drawing/2014/main" val="4166540299"/>
                    </a:ext>
                  </a:extLst>
                </a:gridCol>
                <a:gridCol w="1682150">
                  <a:extLst>
                    <a:ext uri="{9D8B030D-6E8A-4147-A177-3AD203B41FA5}">
                      <a16:colId xmlns:a16="http://schemas.microsoft.com/office/drawing/2014/main" val="256959463"/>
                    </a:ext>
                  </a:extLst>
                </a:gridCol>
                <a:gridCol w="1739660">
                  <a:extLst>
                    <a:ext uri="{9D8B030D-6E8A-4147-A177-3AD203B41FA5}">
                      <a16:colId xmlns:a16="http://schemas.microsoft.com/office/drawing/2014/main" val="730531175"/>
                    </a:ext>
                  </a:extLst>
                </a:gridCol>
                <a:gridCol w="950111">
                  <a:extLst>
                    <a:ext uri="{9D8B030D-6E8A-4147-A177-3AD203B41FA5}">
                      <a16:colId xmlns:a16="http://schemas.microsoft.com/office/drawing/2014/main" val="2919152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344B50"/>
                          </a:solidFill>
                        </a:rPr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344B50"/>
                          </a:solidFill>
                        </a:rPr>
                        <a:t>CV-WORTHY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344B50"/>
                          </a:solidFill>
                        </a:rPr>
                        <a:t>PLACEMENT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344B50"/>
                          </a:solidFill>
                        </a:rPr>
                        <a:t>INDUSTRY-PARTNERED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344B50"/>
                          </a:solidFill>
                        </a:rPr>
                        <a:t>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344B50"/>
                          </a:solidFill>
                        </a:rPr>
                        <a:t>GRADUATE ATTRIBUTE(S)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344B50"/>
                          </a:solidFill>
                        </a:rPr>
                        <a:t>PROFESSIONS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344B50"/>
                          </a:solidFill>
                        </a:rPr>
                        <a:t>EMPLOYABILITY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344B50"/>
                          </a:solidFill>
                        </a:rPr>
                        <a:t>DOT      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30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344B50"/>
                          </a:solidFill>
                        </a:rPr>
                        <a:t>Placement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F0"/>
                          </a:solidFill>
                        </a:rPr>
                        <a:t>7-dot 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6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344B50"/>
                          </a:solidFill>
                        </a:rPr>
                        <a:t>Industry-Partnered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US" b="1" dirty="0">
                          <a:solidFill>
                            <a:srgbClr val="00B0F0"/>
                          </a:solidFill>
                        </a:rPr>
                        <a:t>4-dot 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236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344B50"/>
                          </a:solidFill>
                        </a:rPr>
                        <a:t>Jobs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F0"/>
                          </a:solidFill>
                        </a:rPr>
                        <a:t>4-dot 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702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344B50"/>
                          </a:solidFill>
                        </a:rPr>
                        <a:t>Online Profile Exercises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F0"/>
                          </a:solidFill>
                        </a:rPr>
                        <a:t>4-dot 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571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344B50"/>
                          </a:solidFill>
                        </a:rPr>
                        <a:t>Reflective Logs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F0"/>
                          </a:solidFill>
                        </a:rPr>
                        <a:t>4-dot 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324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344B50"/>
                          </a:solidFill>
                        </a:rPr>
                        <a:t>Groupwork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B0F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b="1" dirty="0">
                          <a:solidFill>
                            <a:srgbClr val="00B0F0"/>
                          </a:solidFill>
                        </a:rPr>
                        <a:t>5-dot 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284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344B50"/>
                          </a:solidFill>
                        </a:rPr>
                        <a:t>Formal Presenting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00B0F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US" b="1" dirty="0">
                          <a:solidFill>
                            <a:srgbClr val="00B0F0"/>
                          </a:solidFill>
                        </a:rPr>
                        <a:t>5-dot 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419858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46751A87-FCEB-45FB-AF29-4D497CC52DE0}"/>
              </a:ext>
            </a:extLst>
          </p:cNvPr>
          <p:cNvSpPr/>
          <p:nvPr/>
        </p:nvSpPr>
        <p:spPr>
          <a:xfrm>
            <a:off x="2173856" y="2554857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AF81F67-661A-4BFD-9712-840148E04C8A}"/>
              </a:ext>
            </a:extLst>
          </p:cNvPr>
          <p:cNvSpPr/>
          <p:nvPr/>
        </p:nvSpPr>
        <p:spPr>
          <a:xfrm>
            <a:off x="2173855" y="3129951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051C64B-B5E7-4888-BB9B-80C58AA36251}"/>
              </a:ext>
            </a:extLst>
          </p:cNvPr>
          <p:cNvSpPr/>
          <p:nvPr/>
        </p:nvSpPr>
        <p:spPr>
          <a:xfrm>
            <a:off x="2173854" y="3805686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F35261D-4D58-4FD3-9526-7F49AAB2D262}"/>
              </a:ext>
            </a:extLst>
          </p:cNvPr>
          <p:cNvSpPr/>
          <p:nvPr/>
        </p:nvSpPr>
        <p:spPr>
          <a:xfrm>
            <a:off x="2173853" y="4323271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DB9E8FA-F781-4200-B0E7-891038A375AD}"/>
              </a:ext>
            </a:extLst>
          </p:cNvPr>
          <p:cNvSpPr/>
          <p:nvPr/>
        </p:nvSpPr>
        <p:spPr>
          <a:xfrm>
            <a:off x="2173852" y="5329685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0C44FD-73A9-482E-91D1-1AE621018277}"/>
              </a:ext>
            </a:extLst>
          </p:cNvPr>
          <p:cNvSpPr/>
          <p:nvPr/>
        </p:nvSpPr>
        <p:spPr>
          <a:xfrm>
            <a:off x="2173851" y="5962288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C0D9FBC-6770-4895-8F35-F7EB58A5A1A4}"/>
              </a:ext>
            </a:extLst>
          </p:cNvPr>
          <p:cNvSpPr/>
          <p:nvPr/>
        </p:nvSpPr>
        <p:spPr>
          <a:xfrm>
            <a:off x="3424686" y="2554856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D57AF55-7706-439A-BA3F-1CE097C91871}"/>
              </a:ext>
            </a:extLst>
          </p:cNvPr>
          <p:cNvSpPr/>
          <p:nvPr/>
        </p:nvSpPr>
        <p:spPr>
          <a:xfrm>
            <a:off x="4718649" y="2554855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4F0D67F-F73A-4FA6-B2BD-8DD4A8D3E566}"/>
              </a:ext>
            </a:extLst>
          </p:cNvPr>
          <p:cNvSpPr/>
          <p:nvPr/>
        </p:nvSpPr>
        <p:spPr>
          <a:xfrm>
            <a:off x="5768195" y="2554854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D9358A-CD41-4778-9065-837733B86D99}"/>
              </a:ext>
            </a:extLst>
          </p:cNvPr>
          <p:cNvSpPr/>
          <p:nvPr/>
        </p:nvSpPr>
        <p:spPr>
          <a:xfrm>
            <a:off x="6817741" y="2554853"/>
            <a:ext cx="186906" cy="172528"/>
          </a:xfrm>
          <a:prstGeom prst="ellipse">
            <a:avLst/>
          </a:prstGeom>
          <a:solidFill>
            <a:srgbClr val="FBAF17"/>
          </a:solidFill>
          <a:ln>
            <a:solidFill>
              <a:srgbClr val="FB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9D48C9E-606D-46AD-949A-3E215B9837F3}"/>
              </a:ext>
            </a:extLst>
          </p:cNvPr>
          <p:cNvSpPr/>
          <p:nvPr/>
        </p:nvSpPr>
        <p:spPr>
          <a:xfrm>
            <a:off x="8284231" y="2554852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84DF790-F253-4433-92A3-EFD8D2E3B715}"/>
              </a:ext>
            </a:extLst>
          </p:cNvPr>
          <p:cNvSpPr/>
          <p:nvPr/>
        </p:nvSpPr>
        <p:spPr>
          <a:xfrm>
            <a:off x="10138910" y="2554851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9676690-BF77-49FE-BC97-754B62099D66}"/>
              </a:ext>
            </a:extLst>
          </p:cNvPr>
          <p:cNvSpPr/>
          <p:nvPr/>
        </p:nvSpPr>
        <p:spPr>
          <a:xfrm>
            <a:off x="4718648" y="3129949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E83523-8F89-4334-81ED-846018200400}"/>
              </a:ext>
            </a:extLst>
          </p:cNvPr>
          <p:cNvSpPr/>
          <p:nvPr/>
        </p:nvSpPr>
        <p:spPr>
          <a:xfrm>
            <a:off x="5768195" y="3129948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728BE6C-CD3B-48E7-8B38-EDB91F72D8D3}"/>
              </a:ext>
            </a:extLst>
          </p:cNvPr>
          <p:cNvSpPr/>
          <p:nvPr/>
        </p:nvSpPr>
        <p:spPr>
          <a:xfrm>
            <a:off x="6817742" y="3129947"/>
            <a:ext cx="186906" cy="172528"/>
          </a:xfrm>
          <a:prstGeom prst="ellipse">
            <a:avLst/>
          </a:prstGeom>
          <a:solidFill>
            <a:srgbClr val="FBAF17"/>
          </a:solidFill>
          <a:ln>
            <a:solidFill>
              <a:srgbClr val="FB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B6E8313-0759-4288-B74D-2B2B583C3585}"/>
              </a:ext>
            </a:extLst>
          </p:cNvPr>
          <p:cNvSpPr/>
          <p:nvPr/>
        </p:nvSpPr>
        <p:spPr>
          <a:xfrm>
            <a:off x="8284232" y="3129947"/>
            <a:ext cx="186906" cy="172528"/>
          </a:xfrm>
          <a:prstGeom prst="ellipse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0A4400B-74B4-4EE3-B89A-A370D43514AD}"/>
              </a:ext>
            </a:extLst>
          </p:cNvPr>
          <p:cNvSpPr/>
          <p:nvPr/>
        </p:nvSpPr>
        <p:spPr>
          <a:xfrm>
            <a:off x="10138911" y="3129946"/>
            <a:ext cx="186906" cy="172528"/>
          </a:xfrm>
          <a:prstGeom prst="ellipse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CD1442"/>
              </a:solidFill>
              <a:cs typeface="Calibri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B6B82A1-13FB-42D4-A32C-AC293E7AEAFD}"/>
              </a:ext>
            </a:extLst>
          </p:cNvPr>
          <p:cNvSpPr/>
          <p:nvPr/>
        </p:nvSpPr>
        <p:spPr>
          <a:xfrm>
            <a:off x="5768193" y="3805685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32EF867-D93B-4D19-B8FF-7762F6C98D16}"/>
              </a:ext>
            </a:extLst>
          </p:cNvPr>
          <p:cNvSpPr/>
          <p:nvPr/>
        </p:nvSpPr>
        <p:spPr>
          <a:xfrm>
            <a:off x="6817740" y="3805684"/>
            <a:ext cx="186906" cy="172528"/>
          </a:xfrm>
          <a:prstGeom prst="ellipse">
            <a:avLst/>
          </a:prstGeom>
          <a:solidFill>
            <a:srgbClr val="FBAF17"/>
          </a:solidFill>
          <a:ln>
            <a:solidFill>
              <a:srgbClr val="FB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AEEEF97-664F-49BD-BDE9-37273B2CE871}"/>
              </a:ext>
            </a:extLst>
          </p:cNvPr>
          <p:cNvSpPr/>
          <p:nvPr/>
        </p:nvSpPr>
        <p:spPr>
          <a:xfrm>
            <a:off x="8284230" y="3805683"/>
            <a:ext cx="186906" cy="172528"/>
          </a:xfrm>
          <a:prstGeom prst="ellipse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CC4F333-1C4F-4DE7-A56A-D775D2098461}"/>
              </a:ext>
            </a:extLst>
          </p:cNvPr>
          <p:cNvSpPr/>
          <p:nvPr/>
        </p:nvSpPr>
        <p:spPr>
          <a:xfrm>
            <a:off x="10138909" y="3805682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017E51E-A1EF-4295-8D13-5F6FFF4E7267}"/>
              </a:ext>
            </a:extLst>
          </p:cNvPr>
          <p:cNvSpPr/>
          <p:nvPr/>
        </p:nvSpPr>
        <p:spPr>
          <a:xfrm>
            <a:off x="4718646" y="3805685"/>
            <a:ext cx="186906" cy="172528"/>
          </a:xfrm>
          <a:prstGeom prst="ellipse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9B00C7E-ACCD-4026-9C2C-65C4AFC94ACA}"/>
              </a:ext>
            </a:extLst>
          </p:cNvPr>
          <p:cNvSpPr/>
          <p:nvPr/>
        </p:nvSpPr>
        <p:spPr>
          <a:xfrm>
            <a:off x="5768192" y="4323270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AEDA6CD-0E6A-4DF4-9111-D1B98DAFCC65}"/>
              </a:ext>
            </a:extLst>
          </p:cNvPr>
          <p:cNvSpPr/>
          <p:nvPr/>
        </p:nvSpPr>
        <p:spPr>
          <a:xfrm>
            <a:off x="6817739" y="4323269"/>
            <a:ext cx="186906" cy="172528"/>
          </a:xfrm>
          <a:prstGeom prst="ellipse">
            <a:avLst/>
          </a:prstGeom>
          <a:solidFill>
            <a:srgbClr val="FBAF17"/>
          </a:solidFill>
          <a:ln>
            <a:solidFill>
              <a:srgbClr val="FB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483FC48-85BC-45CC-BB7C-FC72F2EA7CB9}"/>
              </a:ext>
            </a:extLst>
          </p:cNvPr>
          <p:cNvSpPr/>
          <p:nvPr/>
        </p:nvSpPr>
        <p:spPr>
          <a:xfrm>
            <a:off x="8284229" y="4323268"/>
            <a:ext cx="186906" cy="172528"/>
          </a:xfrm>
          <a:prstGeom prst="ellipse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2923ACF-6B0A-4FEE-BD00-012FCEF63EB7}"/>
              </a:ext>
            </a:extLst>
          </p:cNvPr>
          <p:cNvSpPr/>
          <p:nvPr/>
        </p:nvSpPr>
        <p:spPr>
          <a:xfrm>
            <a:off x="10138908" y="4323267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2F5E247-B436-4FCD-A15C-71A15DF403E1}"/>
              </a:ext>
            </a:extLst>
          </p:cNvPr>
          <p:cNvSpPr/>
          <p:nvPr/>
        </p:nvSpPr>
        <p:spPr>
          <a:xfrm>
            <a:off x="6817738" y="4840853"/>
            <a:ext cx="186906" cy="172528"/>
          </a:xfrm>
          <a:prstGeom prst="ellipse">
            <a:avLst/>
          </a:prstGeom>
          <a:solidFill>
            <a:srgbClr val="FBAF17"/>
          </a:solidFill>
          <a:ln>
            <a:solidFill>
              <a:srgbClr val="FB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99FB991-B973-41EB-8B35-8ABB8233BCD4}"/>
              </a:ext>
            </a:extLst>
          </p:cNvPr>
          <p:cNvSpPr/>
          <p:nvPr/>
        </p:nvSpPr>
        <p:spPr>
          <a:xfrm>
            <a:off x="6817737" y="5329683"/>
            <a:ext cx="186906" cy="172528"/>
          </a:xfrm>
          <a:prstGeom prst="ellipse">
            <a:avLst/>
          </a:prstGeom>
          <a:solidFill>
            <a:srgbClr val="FBAF17"/>
          </a:solidFill>
          <a:ln>
            <a:solidFill>
              <a:srgbClr val="FB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96C934E-EEE7-48B1-AE31-E96B9D47AC91}"/>
              </a:ext>
            </a:extLst>
          </p:cNvPr>
          <p:cNvSpPr/>
          <p:nvPr/>
        </p:nvSpPr>
        <p:spPr>
          <a:xfrm>
            <a:off x="6817736" y="5962286"/>
            <a:ext cx="186906" cy="172528"/>
          </a:xfrm>
          <a:prstGeom prst="ellipse">
            <a:avLst/>
          </a:prstGeom>
          <a:solidFill>
            <a:srgbClr val="FBAF17"/>
          </a:solidFill>
          <a:ln>
            <a:solidFill>
              <a:srgbClr val="FB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D1B3D6D-4D5A-4986-9743-838BE574AFC5}"/>
              </a:ext>
            </a:extLst>
          </p:cNvPr>
          <p:cNvSpPr/>
          <p:nvPr/>
        </p:nvSpPr>
        <p:spPr>
          <a:xfrm>
            <a:off x="3424685" y="5329686"/>
            <a:ext cx="186906" cy="172528"/>
          </a:xfrm>
          <a:prstGeom prst="ellipse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8799A46-4FAD-4A8E-8758-FE1B2EFDAD43}"/>
              </a:ext>
            </a:extLst>
          </p:cNvPr>
          <p:cNvSpPr/>
          <p:nvPr/>
        </p:nvSpPr>
        <p:spPr>
          <a:xfrm>
            <a:off x="3424684" y="5962289"/>
            <a:ext cx="186906" cy="172528"/>
          </a:xfrm>
          <a:prstGeom prst="ellipse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ABB296E-4922-4BF2-A330-88B381525A54}"/>
              </a:ext>
            </a:extLst>
          </p:cNvPr>
          <p:cNvSpPr/>
          <p:nvPr/>
        </p:nvSpPr>
        <p:spPr>
          <a:xfrm>
            <a:off x="4718647" y="4840854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9114553-CA2F-4FB1-95F9-05F68F9A85D0}"/>
              </a:ext>
            </a:extLst>
          </p:cNvPr>
          <p:cNvSpPr/>
          <p:nvPr/>
        </p:nvSpPr>
        <p:spPr>
          <a:xfrm>
            <a:off x="4718646" y="5329684"/>
            <a:ext cx="186906" cy="172528"/>
          </a:xfrm>
          <a:prstGeom prst="ellipse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B4FB0EA-6CC2-4CF6-8122-287D949BF2CB}"/>
              </a:ext>
            </a:extLst>
          </p:cNvPr>
          <p:cNvSpPr/>
          <p:nvPr/>
        </p:nvSpPr>
        <p:spPr>
          <a:xfrm>
            <a:off x="4718645" y="5962287"/>
            <a:ext cx="186906" cy="172528"/>
          </a:xfrm>
          <a:prstGeom prst="ellipse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5D61797-044E-4BCA-9CF0-0615837EFCAC}"/>
              </a:ext>
            </a:extLst>
          </p:cNvPr>
          <p:cNvSpPr/>
          <p:nvPr/>
        </p:nvSpPr>
        <p:spPr>
          <a:xfrm>
            <a:off x="5768191" y="4840854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0A72A84-EB24-41DA-8C97-A3AEAAE8C75E}"/>
              </a:ext>
            </a:extLst>
          </p:cNvPr>
          <p:cNvSpPr/>
          <p:nvPr/>
        </p:nvSpPr>
        <p:spPr>
          <a:xfrm>
            <a:off x="5768190" y="5329684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0DBA83E-9015-425A-8DE5-05EF36C39FD3}"/>
              </a:ext>
            </a:extLst>
          </p:cNvPr>
          <p:cNvSpPr/>
          <p:nvPr/>
        </p:nvSpPr>
        <p:spPr>
          <a:xfrm>
            <a:off x="5768189" y="5962287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60D26D5-DF81-4A5E-81EC-9423B454B591}"/>
              </a:ext>
            </a:extLst>
          </p:cNvPr>
          <p:cNvSpPr/>
          <p:nvPr/>
        </p:nvSpPr>
        <p:spPr>
          <a:xfrm>
            <a:off x="8284228" y="4840852"/>
            <a:ext cx="186906" cy="172528"/>
          </a:xfrm>
          <a:prstGeom prst="ellipse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748409D6-875F-4185-9EAE-752659B5C4AE}"/>
              </a:ext>
            </a:extLst>
          </p:cNvPr>
          <p:cNvSpPr/>
          <p:nvPr/>
        </p:nvSpPr>
        <p:spPr>
          <a:xfrm>
            <a:off x="10138907" y="4840851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75A2651-1953-4F24-B082-21B7EA67781F}"/>
              </a:ext>
            </a:extLst>
          </p:cNvPr>
          <p:cNvSpPr/>
          <p:nvPr/>
        </p:nvSpPr>
        <p:spPr>
          <a:xfrm>
            <a:off x="10138906" y="5329681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4693E99-3DA2-4668-8417-DA65B1C6D943}"/>
              </a:ext>
            </a:extLst>
          </p:cNvPr>
          <p:cNvSpPr/>
          <p:nvPr/>
        </p:nvSpPr>
        <p:spPr>
          <a:xfrm>
            <a:off x="10138905" y="5962284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697E0AD-D07C-4547-A438-B62AC6B2DB59}"/>
              </a:ext>
            </a:extLst>
          </p:cNvPr>
          <p:cNvSpPr/>
          <p:nvPr/>
        </p:nvSpPr>
        <p:spPr>
          <a:xfrm>
            <a:off x="8284225" y="5962283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1281DD1-1791-480F-BD4E-06D7D38B939A}"/>
              </a:ext>
            </a:extLst>
          </p:cNvPr>
          <p:cNvSpPr/>
          <p:nvPr/>
        </p:nvSpPr>
        <p:spPr>
          <a:xfrm>
            <a:off x="8284224" y="5329679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8C824E48-1661-4AD0-9F1A-237A4F154D29}"/>
              </a:ext>
            </a:extLst>
          </p:cNvPr>
          <p:cNvSpPr/>
          <p:nvPr/>
        </p:nvSpPr>
        <p:spPr>
          <a:xfrm>
            <a:off x="4718647" y="6494251"/>
            <a:ext cx="186906" cy="172528"/>
          </a:xfrm>
          <a:prstGeom prst="ellipse">
            <a:avLst/>
          </a:prstGeom>
          <a:solidFill>
            <a:srgbClr val="CD1442"/>
          </a:solidFill>
          <a:ln>
            <a:solidFill>
              <a:srgbClr val="CD14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816A906-5631-4AC7-AD01-5AAD5ECD8C51}"/>
              </a:ext>
            </a:extLst>
          </p:cNvPr>
          <p:cNvSpPr/>
          <p:nvPr/>
        </p:nvSpPr>
        <p:spPr>
          <a:xfrm>
            <a:off x="2173850" y="6494250"/>
            <a:ext cx="186906" cy="172528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B3EA428-DCFF-41AA-A32F-853B95264FCB}"/>
              </a:ext>
            </a:extLst>
          </p:cNvPr>
          <p:cNvSpPr txBox="1"/>
          <p:nvPr/>
        </p:nvSpPr>
        <p:spPr>
          <a:xfrm>
            <a:off x="2438400" y="640655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344B50"/>
                </a:solidFill>
                <a:cs typeface="Calibri"/>
              </a:rPr>
              <a:t>CV-Worthy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1020B7E-A4C6-4FA1-AA34-8D6D924AA4C8}"/>
              </a:ext>
            </a:extLst>
          </p:cNvPr>
          <p:cNvSpPr txBox="1"/>
          <p:nvPr/>
        </p:nvSpPr>
        <p:spPr>
          <a:xfrm>
            <a:off x="5069456" y="640655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344B50"/>
                </a:solidFill>
                <a:cs typeface="Calibri"/>
              </a:rPr>
              <a:t>Maybe CV-Worthy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C0F8D50-D8EF-4B9F-B094-65DD3A07B6E6}"/>
              </a:ext>
            </a:extLst>
          </p:cNvPr>
          <p:cNvSpPr/>
          <p:nvPr/>
        </p:nvSpPr>
        <p:spPr>
          <a:xfrm>
            <a:off x="7608490" y="6508625"/>
            <a:ext cx="186906" cy="172528"/>
          </a:xfrm>
          <a:prstGeom prst="ellipse">
            <a:avLst/>
          </a:prstGeom>
          <a:solidFill>
            <a:srgbClr val="FBAF17"/>
          </a:solidFill>
          <a:ln>
            <a:solidFill>
              <a:srgbClr val="FB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2B7B9F4-C33F-48F6-90F8-6E94FD07B59E}"/>
              </a:ext>
            </a:extLst>
          </p:cNvPr>
          <p:cNvSpPr txBox="1"/>
          <p:nvPr/>
        </p:nvSpPr>
        <p:spPr>
          <a:xfrm>
            <a:off x="7873040" y="6420928"/>
            <a:ext cx="432470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344B50"/>
                </a:solidFill>
                <a:cs typeface="Calibri"/>
              </a:rPr>
              <a:t>Graduate Attribute(s): Quadrant 1,2,3 or 4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BEA90D3-E45F-4388-BDCA-C6FC8652CE92}"/>
              </a:ext>
            </a:extLst>
          </p:cNvPr>
          <p:cNvSpPr/>
          <p:nvPr/>
        </p:nvSpPr>
        <p:spPr>
          <a:xfrm>
            <a:off x="232913" y="4107611"/>
            <a:ext cx="11775055" cy="618226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03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35" descr="A picture containing text, grass, clipart, vector graphics&#10;&#10;Description automatically generated">
            <a:extLst>
              <a:ext uri="{FF2B5EF4-FFF2-40B4-BE49-F238E27FC236}">
                <a16:creationId xmlns:a16="http://schemas.microsoft.com/office/drawing/2014/main" id="{9C4172F7-CB6B-4895-BAC6-009FA11A0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 b="3"/>
          <a:stretch/>
        </p:blipFill>
        <p:spPr>
          <a:xfrm>
            <a:off x="265221" y="265920"/>
            <a:ext cx="875852" cy="875852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D021528-9680-4E6D-9FB9-B1191AEC2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0842" y="316002"/>
            <a:ext cx="10515600" cy="6276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344B50"/>
                </a:solidFill>
                <a:cs typeface="Calibri"/>
              </a:rPr>
              <a:t>Each Graduate Attribute to Click Through to Activity Exemplar(s)</a:t>
            </a:r>
          </a:p>
        </p:txBody>
      </p: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id="{C943FE7D-F2DB-4C8B-B6D9-A85372C964AD}"/>
              </a:ext>
            </a:extLst>
          </p:cNvPr>
          <p:cNvSpPr/>
          <p:nvPr/>
        </p:nvSpPr>
        <p:spPr>
          <a:xfrm>
            <a:off x="1771286" y="1354260"/>
            <a:ext cx="3579960" cy="2415394"/>
          </a:xfrm>
          <a:prstGeom prst="wedgeRoundRectCallout">
            <a:avLst/>
          </a:prstGeom>
          <a:noFill/>
          <a:ln w="57150">
            <a:solidFill>
              <a:srgbClr val="73A5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3400" b="1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algn="ctr"/>
            <a:endParaRPr lang="en-US" sz="3400" b="1" dirty="0">
              <a:solidFill>
                <a:srgbClr val="73A533"/>
              </a:solidFill>
              <a:cs typeface="Calibri"/>
            </a:endParaRPr>
          </a:p>
          <a:p>
            <a:pPr algn="ctr"/>
            <a:endParaRPr lang="en-US" sz="3400" b="1" dirty="0">
              <a:solidFill>
                <a:srgbClr val="73A533"/>
              </a:solidFill>
              <a:cs typeface="Calibri"/>
            </a:endParaRPr>
          </a:p>
          <a:p>
            <a:pPr algn="ctr"/>
            <a:r>
              <a:rPr lang="en-US" sz="3400" b="1" dirty="0">
                <a:solidFill>
                  <a:srgbClr val="73A533"/>
                </a:solidFill>
                <a:cs typeface="Calibri"/>
              </a:rPr>
              <a:t>C</a:t>
            </a:r>
            <a:r>
              <a:rPr lang="en-US" sz="2400" b="1" dirty="0">
                <a:solidFill>
                  <a:srgbClr val="344B50"/>
                </a:solidFill>
                <a:cs typeface="Calibri"/>
              </a:rPr>
              <a:t>onfident</a:t>
            </a:r>
            <a:endParaRPr lang="en-US" dirty="0">
              <a:solidFill>
                <a:srgbClr val="344B50"/>
              </a:solidFill>
              <a:cs typeface="Calibri"/>
            </a:endParaRP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      LinkedIn Profile Exercises</a:t>
            </a:r>
          </a:p>
          <a:p>
            <a:pPr marL="342900" indent="-342900">
              <a:buFont typeface="Arial"/>
              <a:buChar char="•"/>
            </a:pPr>
            <a:endParaRPr lang="en-US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sz="600" dirty="0">
              <a:solidFill>
                <a:srgbClr val="344B50"/>
              </a:solidFill>
              <a:cs typeface="Calibri"/>
            </a:endParaRPr>
          </a:p>
          <a:p>
            <a:pPr algn="ctr"/>
            <a:endParaRPr lang="en-US" sz="2400">
              <a:solidFill>
                <a:srgbClr val="002060"/>
              </a:solidFill>
              <a:cs typeface="Calibri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BC752B77-7400-4546-99BE-CADF08994A3B}"/>
              </a:ext>
            </a:extLst>
          </p:cNvPr>
          <p:cNvSpPr/>
          <p:nvPr/>
        </p:nvSpPr>
        <p:spPr>
          <a:xfrm>
            <a:off x="5908720" y="2266533"/>
            <a:ext cx="977660" cy="488830"/>
          </a:xfrm>
          <a:prstGeom prst="rightArrow">
            <a:avLst/>
          </a:prstGeom>
          <a:solidFill>
            <a:srgbClr val="73A533"/>
          </a:solidFill>
          <a:ln>
            <a:solidFill>
              <a:srgbClr val="73A5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400D33-0C59-42B6-A650-37EC2498A22A}"/>
              </a:ext>
            </a:extLst>
          </p:cNvPr>
          <p:cNvSpPr/>
          <p:nvPr/>
        </p:nvSpPr>
        <p:spPr>
          <a:xfrm>
            <a:off x="7578845" y="1360637"/>
            <a:ext cx="3306791" cy="2314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cs typeface="Calibri"/>
            </a:endParaRPr>
          </a:p>
          <a:p>
            <a:pPr algn="ctr"/>
            <a:endParaRPr lang="en-US" b="1" dirty="0">
              <a:cs typeface="Calibri"/>
            </a:endParaRPr>
          </a:p>
          <a:p>
            <a:pPr algn="ctr"/>
            <a:r>
              <a:rPr lang="en-US" b="1" dirty="0">
                <a:cs typeface="Calibri"/>
              </a:rPr>
              <a:t>Graduate Attribute in Focus –</a:t>
            </a:r>
            <a:r>
              <a:rPr lang="en-US" dirty="0">
                <a:cs typeface="Calibri"/>
              </a:rPr>
              <a:t> </a:t>
            </a:r>
            <a:endParaRPr lang="en-US">
              <a:cs typeface="Calibri"/>
            </a:endParaRPr>
          </a:p>
          <a:p>
            <a:pPr algn="ctr"/>
            <a:r>
              <a:rPr lang="en-US" dirty="0">
                <a:cs typeface="Calibri"/>
              </a:rPr>
              <a:t>Professional Confidence</a:t>
            </a:r>
          </a:p>
          <a:p>
            <a:pPr algn="ctr"/>
            <a:endParaRPr lang="en-US" b="1" dirty="0">
              <a:cs typeface="Calibri"/>
            </a:endParaRPr>
          </a:p>
          <a:p>
            <a:pPr algn="ctr"/>
            <a:r>
              <a:rPr lang="en-US" b="1" dirty="0">
                <a:cs typeface="Calibri"/>
              </a:rPr>
              <a:t>Constructive Alignment – </a:t>
            </a:r>
          </a:p>
          <a:p>
            <a:pPr algn="ctr"/>
            <a:r>
              <a:rPr lang="en-US" dirty="0">
                <a:cs typeface="Calibri"/>
              </a:rPr>
              <a:t>Module-Related Job Spec</a:t>
            </a:r>
            <a:endParaRPr lang="en-US"/>
          </a:p>
          <a:p>
            <a:pPr algn="ctr"/>
            <a:endParaRPr lang="en-US" dirty="0">
              <a:cs typeface="Calibri"/>
            </a:endParaRPr>
          </a:p>
          <a:p>
            <a:pPr algn="ctr"/>
            <a:endParaRPr lang="en-US" dirty="0"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EF2D79-DBE0-403D-B339-7EF567725ABB}"/>
              </a:ext>
            </a:extLst>
          </p:cNvPr>
          <p:cNvSpPr/>
          <p:nvPr/>
        </p:nvSpPr>
        <p:spPr>
          <a:xfrm>
            <a:off x="7578844" y="3819164"/>
            <a:ext cx="3306791" cy="2314753"/>
          </a:xfrm>
          <a:prstGeom prst="rect">
            <a:avLst/>
          </a:prstGeom>
          <a:solidFill>
            <a:srgbClr val="73A533"/>
          </a:solidFill>
          <a:ln>
            <a:solidFill>
              <a:srgbClr val="344B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cs typeface="Calibri"/>
              </a:rPr>
              <a:t>EXEMPLAR ACTIVITIES</a:t>
            </a:r>
          </a:p>
          <a:p>
            <a:pPr algn="ctr"/>
            <a:endParaRPr lang="en-US" sz="800" b="1" dirty="0">
              <a:cs typeface="Calibri"/>
            </a:endParaRPr>
          </a:p>
          <a:p>
            <a:pPr marL="342900" indent="-342900">
              <a:buAutoNum type="romanLcPeriod"/>
            </a:pPr>
            <a:r>
              <a:rPr lang="en-US" sz="1600" dirty="0">
                <a:cs typeface="Calibri"/>
              </a:rPr>
              <a:t>Create a Lin Profile</a:t>
            </a:r>
          </a:p>
          <a:p>
            <a:pPr marL="342900" indent="-342900">
              <a:buAutoNum type="romanLcPeriod"/>
            </a:pPr>
            <a:r>
              <a:rPr lang="en-US" sz="1600" dirty="0">
                <a:cs typeface="Calibri"/>
              </a:rPr>
              <a:t>Research a Lin Job</a:t>
            </a:r>
          </a:p>
          <a:p>
            <a:pPr marL="342900" indent="-342900">
              <a:buAutoNum type="romanLcPeriod"/>
            </a:pPr>
            <a:r>
              <a:rPr lang="en-US" sz="1600" dirty="0">
                <a:cs typeface="Calibri"/>
              </a:rPr>
              <a:t>Write a CV for Lin Job</a:t>
            </a:r>
          </a:p>
          <a:p>
            <a:pPr marL="342900" indent="-342900">
              <a:buAutoNum type="romanLcPeriod"/>
            </a:pPr>
            <a:r>
              <a:rPr lang="en-US" sz="1600" dirty="0">
                <a:cs typeface="Calibri"/>
              </a:rPr>
              <a:t>Write a Cover Letter for Lin Job</a:t>
            </a:r>
          </a:p>
          <a:p>
            <a:pPr marL="342900" indent="-342900">
              <a:buAutoNum type="romanLcPeriod"/>
            </a:pPr>
            <a:r>
              <a:rPr lang="en-US" sz="1600" dirty="0">
                <a:cs typeface="Calibri"/>
              </a:rPr>
              <a:t>Write a Lin Post – To Match Job</a:t>
            </a:r>
          </a:p>
          <a:p>
            <a:pPr marL="342900" indent="-342900">
              <a:buAutoNum type="romanLcPeriod"/>
            </a:pPr>
            <a:r>
              <a:rPr lang="en-US" sz="1600" dirty="0">
                <a:ea typeface="+mn-lt"/>
                <a:cs typeface="+mn-lt"/>
              </a:rPr>
              <a:t>Apply for Lin Job</a:t>
            </a:r>
            <a:endParaRPr lang="en-US" sz="1600" dirty="0">
              <a:cs typeface="Calibri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C33C67B-C199-410F-A576-F0371295F797}"/>
              </a:ext>
            </a:extLst>
          </p:cNvPr>
          <p:cNvSpPr/>
          <p:nvPr/>
        </p:nvSpPr>
        <p:spPr>
          <a:xfrm>
            <a:off x="9190004" y="1548437"/>
            <a:ext cx="186906" cy="172528"/>
          </a:xfrm>
          <a:prstGeom prst="ellipse">
            <a:avLst/>
          </a:prstGeom>
          <a:solidFill>
            <a:srgbClr val="FBAF17"/>
          </a:solidFill>
          <a:ln>
            <a:solidFill>
              <a:srgbClr val="FB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3AE2075-88DF-4519-A51A-99E786F33CA1}"/>
              </a:ext>
            </a:extLst>
          </p:cNvPr>
          <p:cNvGrpSpPr/>
          <p:nvPr/>
        </p:nvGrpSpPr>
        <p:grpSpPr>
          <a:xfrm>
            <a:off x="3660476" y="2957421"/>
            <a:ext cx="2743200" cy="474452"/>
            <a:chOff x="3660476" y="2957421"/>
            <a:chExt cx="2743200" cy="474452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5248CCE-DF47-4DA2-8C36-98B7D5F03FA0}"/>
                </a:ext>
              </a:extLst>
            </p:cNvPr>
            <p:cNvGrpSpPr/>
            <p:nvPr/>
          </p:nvGrpSpPr>
          <p:grpSpPr>
            <a:xfrm>
              <a:off x="4517364" y="2957421"/>
              <a:ext cx="445700" cy="474452"/>
              <a:chOff x="1886308" y="4495799"/>
              <a:chExt cx="445700" cy="474452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9FD84C20-57F7-4C02-B159-F124060292AA}"/>
                  </a:ext>
                </a:extLst>
              </p:cNvPr>
              <p:cNvSpPr/>
              <p:nvPr/>
            </p:nvSpPr>
            <p:spPr>
              <a:xfrm>
                <a:off x="2145102" y="4495800"/>
                <a:ext cx="186906" cy="172528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5AB3664-1190-4842-9ED9-93DF53402D18}"/>
                  </a:ext>
                </a:extLst>
              </p:cNvPr>
              <p:cNvSpPr/>
              <p:nvPr/>
            </p:nvSpPr>
            <p:spPr>
              <a:xfrm>
                <a:off x="1886309" y="4495799"/>
                <a:ext cx="186906" cy="172528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C34DAD4D-7328-41E5-90F6-6612C939B97F}"/>
                  </a:ext>
                </a:extLst>
              </p:cNvPr>
              <p:cNvSpPr/>
              <p:nvPr/>
            </p:nvSpPr>
            <p:spPr>
              <a:xfrm>
                <a:off x="1886308" y="4797723"/>
                <a:ext cx="186906" cy="172528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85E7F63F-3BEF-498D-BF75-CD14B74C98AF}"/>
                  </a:ext>
                </a:extLst>
              </p:cNvPr>
              <p:cNvSpPr/>
              <p:nvPr/>
            </p:nvSpPr>
            <p:spPr>
              <a:xfrm>
                <a:off x="2145099" y="4797721"/>
                <a:ext cx="186906" cy="172528"/>
              </a:xfrm>
              <a:prstGeom prst="ellipse">
                <a:avLst/>
              </a:prstGeom>
              <a:solidFill>
                <a:srgbClr val="FBAF17"/>
              </a:solidFill>
              <a:ln>
                <a:solidFill>
                  <a:srgbClr val="FBAF1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A9C14A9-9035-4F06-AEA7-C4B6ACE4ECD7}"/>
                </a:ext>
              </a:extLst>
            </p:cNvPr>
            <p:cNvSpPr txBox="1"/>
            <p:nvPr/>
          </p:nvSpPr>
          <p:spPr>
            <a:xfrm>
              <a:off x="3660476" y="3013494"/>
              <a:ext cx="2743200" cy="3693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b="1" dirty="0">
                  <a:solidFill>
                    <a:srgbClr val="73A533"/>
                  </a:solidFill>
                </a:rPr>
                <a:t>4-dot +</a:t>
              </a:r>
              <a:endParaRPr lang="en-US" b="1" dirty="0">
                <a:solidFill>
                  <a:srgbClr val="73A533"/>
                </a:solidFill>
                <a:cs typeface="Calibri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CC340F6-8D3B-4372-A817-C1AED05CA2F2}"/>
              </a:ext>
            </a:extLst>
          </p:cNvPr>
          <p:cNvSpPr txBox="1"/>
          <p:nvPr/>
        </p:nvSpPr>
        <p:spPr>
          <a:xfrm>
            <a:off x="1777042" y="4364966"/>
            <a:ext cx="3591463" cy="1661993"/>
          </a:xfrm>
          <a:prstGeom prst="rect">
            <a:avLst/>
          </a:prstGeom>
          <a:noFill/>
          <a:ln w="57150">
            <a:solidFill>
              <a:srgbClr val="73A533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 dirty="0">
              <a:solidFill>
                <a:srgbClr val="344B50"/>
              </a:solidFill>
              <a:cs typeface="Calibri"/>
            </a:endParaRPr>
          </a:p>
          <a:p>
            <a:r>
              <a:rPr lang="en-US" b="1" dirty="0">
                <a:solidFill>
                  <a:srgbClr val="344B50"/>
                </a:solidFill>
                <a:cs typeface="Calibri"/>
              </a:rPr>
              <a:t>+Dots</a:t>
            </a:r>
            <a:r>
              <a:rPr lang="en-US" dirty="0">
                <a:solidFill>
                  <a:srgbClr val="344B50"/>
                </a:solidFill>
                <a:cs typeface="Calibri"/>
              </a:rPr>
              <a:t> Additional Graduate Attribute Development Triggered:</a:t>
            </a:r>
            <a:endParaRPr lang="en-US"/>
          </a:p>
          <a:p>
            <a:endParaRPr lang="en-US" sz="1200" dirty="0">
              <a:solidFill>
                <a:srgbClr val="344B50"/>
              </a:solidFill>
              <a:cs typeface="Calibri"/>
            </a:endParaRPr>
          </a:p>
          <a:p>
            <a:r>
              <a:rPr lang="en-US" b="1" dirty="0">
                <a:solidFill>
                  <a:srgbClr val="344B50"/>
                </a:solidFill>
                <a:cs typeface="Calibri"/>
              </a:rPr>
              <a:t>  Lin Post = Communication</a:t>
            </a:r>
          </a:p>
          <a:p>
            <a:endParaRPr lang="en-US" b="1" dirty="0">
              <a:solidFill>
                <a:srgbClr val="344B50"/>
              </a:solidFill>
              <a:cs typeface="Calibri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01298F4-59D3-4088-A5CA-D2B15A795BF1}"/>
              </a:ext>
            </a:extLst>
          </p:cNvPr>
          <p:cNvSpPr/>
          <p:nvPr/>
        </p:nvSpPr>
        <p:spPr>
          <a:xfrm>
            <a:off x="4560492" y="5459079"/>
            <a:ext cx="186906" cy="172528"/>
          </a:xfrm>
          <a:prstGeom prst="ellipse">
            <a:avLst/>
          </a:prstGeom>
          <a:solidFill>
            <a:srgbClr val="FBAF17"/>
          </a:solidFill>
          <a:ln>
            <a:solidFill>
              <a:srgbClr val="FB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516C5512-C225-4BC8-BBC4-F7578C2465F2}"/>
              </a:ext>
            </a:extLst>
          </p:cNvPr>
          <p:cNvSpPr/>
          <p:nvPr/>
        </p:nvSpPr>
        <p:spPr>
          <a:xfrm rot="5400000">
            <a:off x="10998304" y="3618004"/>
            <a:ext cx="977660" cy="488830"/>
          </a:xfrm>
          <a:prstGeom prst="rightArrow">
            <a:avLst/>
          </a:prstGeom>
          <a:solidFill>
            <a:srgbClr val="73A533"/>
          </a:solidFill>
          <a:ln>
            <a:solidFill>
              <a:srgbClr val="73A5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80F0E29F-B94D-43C2-A051-7240B6E49F8F}"/>
              </a:ext>
            </a:extLst>
          </p:cNvPr>
          <p:cNvSpPr/>
          <p:nvPr/>
        </p:nvSpPr>
        <p:spPr>
          <a:xfrm rot="10800000">
            <a:off x="5908719" y="5055739"/>
            <a:ext cx="977660" cy="488830"/>
          </a:xfrm>
          <a:prstGeom prst="rightArrow">
            <a:avLst/>
          </a:prstGeom>
          <a:solidFill>
            <a:srgbClr val="73A533"/>
          </a:solidFill>
          <a:ln>
            <a:solidFill>
              <a:srgbClr val="73A5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3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White bulbs with a yellow one standing out">
            <a:extLst>
              <a:ext uri="{FF2B5EF4-FFF2-40B4-BE49-F238E27FC236}">
                <a16:creationId xmlns:a16="http://schemas.microsoft.com/office/drawing/2014/main" id="{8096D3F4-C150-41A1-B1F2-CA91776D77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40069" r="22384"/>
          <a:stretch/>
        </p:blipFill>
        <p:spPr>
          <a:xfrm rot="16200000">
            <a:off x="2829560" y="-2667000"/>
            <a:ext cx="6858000" cy="12192000"/>
          </a:xfrm>
          <a:prstGeom prst="rect">
            <a:avLst/>
          </a:prstGeom>
        </p:spPr>
      </p:pic>
      <p:sp>
        <p:nvSpPr>
          <p:cNvPr id="15" name="Rectangle 17">
            <a:extLst>
              <a:ext uri="{FF2B5EF4-FFF2-40B4-BE49-F238E27FC236}">
                <a16:creationId xmlns:a16="http://schemas.microsoft.com/office/drawing/2014/main" id="{B4147794-66B7-4CDE-BC75-BBDC48B2F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9481" y="0"/>
            <a:ext cx="7718119" cy="6858000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8B331E-D66F-4FCF-B177-91F9E7280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889" y="365758"/>
            <a:ext cx="6784259" cy="18288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rgbClr val="73A533"/>
                </a:solidFill>
                <a:cs typeface="Calibri Light"/>
              </a:rPr>
              <a:t>Content Development for Tabs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202E79-1236-4DF8-9921-F47A0B079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1">
              <a:lumMod val="85000"/>
              <a:lumOff val="1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35" descr="A picture containing text, grass, clipart, vector graphics&#10;&#10;Description automatically generated">
            <a:extLst>
              <a:ext uri="{FF2B5EF4-FFF2-40B4-BE49-F238E27FC236}">
                <a16:creationId xmlns:a16="http://schemas.microsoft.com/office/drawing/2014/main" id="{9C4172F7-CB6B-4895-BAC6-009FA11A00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" b="3"/>
          <a:stretch/>
        </p:blipFill>
        <p:spPr>
          <a:xfrm>
            <a:off x="10832579" y="265920"/>
            <a:ext cx="875852" cy="875852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18CBD9D-83B9-4BB1-AC4D-EF1085CD7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426394"/>
              </p:ext>
            </p:extLst>
          </p:nvPr>
        </p:nvGraphicFramePr>
        <p:xfrm>
          <a:off x="4050889" y="2324100"/>
          <a:ext cx="6784259" cy="3875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96211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6B09-6665-4041-9D90-085475673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396289"/>
            <a:ext cx="6387102" cy="1325563"/>
          </a:xfrm>
        </p:spPr>
        <p:txBody>
          <a:bodyPr>
            <a:normAutofit/>
          </a:bodyPr>
          <a:lstStyle/>
          <a:p>
            <a:r>
              <a:rPr lang="en-US" b="1" dirty="0">
                <a:cs typeface="Calibri Light"/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AA600-DDA9-47EF-812A-88B479CD1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070" y="2541303"/>
            <a:ext cx="6382657" cy="318168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>
                <a:cs typeface="Calibri"/>
              </a:rPr>
              <a:t>Important Definitions</a:t>
            </a:r>
          </a:p>
          <a:p>
            <a:r>
              <a:rPr lang="en-US" sz="2200">
                <a:cs typeface="Calibri"/>
              </a:rPr>
              <a:t>Aims of Toolkit</a:t>
            </a:r>
          </a:p>
          <a:p>
            <a:r>
              <a:rPr lang="en-US" sz="2200">
                <a:cs typeface="Calibri"/>
              </a:rPr>
              <a:t>Toolbar Tabs</a:t>
            </a:r>
          </a:p>
          <a:p>
            <a:r>
              <a:rPr lang="en-US" sz="2200">
                <a:cs typeface="Calibri"/>
              </a:rPr>
              <a:t>Indicative Content for Tabs</a:t>
            </a:r>
          </a:p>
          <a:p>
            <a:r>
              <a:rPr lang="en-US" sz="2200">
                <a:cs typeface="Calibri"/>
              </a:rPr>
              <a:t>Graduate Attribute-led - Quadrant Structure</a:t>
            </a:r>
          </a:p>
          <a:p>
            <a:r>
              <a:rPr lang="en-US" sz="2200">
                <a:cs typeface="Calibri"/>
              </a:rPr>
              <a:t>Exemplar Activities – Quadrant Structure</a:t>
            </a:r>
          </a:p>
          <a:p>
            <a:r>
              <a:rPr lang="en-US" sz="2200">
                <a:cs typeface="Calibri"/>
              </a:rPr>
              <a:t>10-dot Matrix</a:t>
            </a:r>
          </a:p>
          <a:p>
            <a:r>
              <a:rPr lang="en-US" sz="2200">
                <a:cs typeface="Calibri"/>
              </a:rPr>
              <a:t>Exemplar Activity - Prototype</a:t>
            </a:r>
          </a:p>
          <a:p>
            <a:endParaRPr lang="en-US" sz="2200">
              <a:cs typeface="Calibri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C6A2225-94AF-4BC4-98F4-77746E7B1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5108" y="1"/>
            <a:ext cx="4666892" cy="3612937"/>
          </a:xfrm>
          <a:custGeom>
            <a:avLst/>
            <a:gdLst>
              <a:gd name="connsiteX0" fmla="*/ 192227 w 4666892"/>
              <a:gd name="connsiteY0" fmla="*/ 0 h 3612937"/>
              <a:gd name="connsiteX1" fmla="*/ 4666892 w 4666892"/>
              <a:gd name="connsiteY1" fmla="*/ 0 h 3612937"/>
              <a:gd name="connsiteX2" fmla="*/ 4666892 w 4666892"/>
              <a:gd name="connsiteY2" fmla="*/ 2643684 h 3612937"/>
              <a:gd name="connsiteX3" fmla="*/ 4657487 w 4666892"/>
              <a:gd name="connsiteY3" fmla="*/ 2656262 h 3612937"/>
              <a:gd name="connsiteX4" fmla="*/ 2628900 w 4666892"/>
              <a:gd name="connsiteY4" fmla="*/ 3612937 h 3612937"/>
              <a:gd name="connsiteX5" fmla="*/ 0 w 4666892"/>
              <a:gd name="connsiteY5" fmla="*/ 984037 h 3612937"/>
              <a:gd name="connsiteX6" fmla="*/ 118190 w 4666892"/>
              <a:gd name="connsiteY6" fmla="*/ 202283 h 361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6892" h="3612937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35" descr="A picture containing text, grass, clipart, vector graphics&#10;&#10;Description automatically generated">
            <a:extLst>
              <a:ext uri="{FF2B5EF4-FFF2-40B4-BE49-F238E27FC236}">
                <a16:creationId xmlns:a16="http://schemas.microsoft.com/office/drawing/2014/main" id="{1CD809F6-1C63-4FD8-8FBF-41F27B3D73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878" r="-4" b="11529"/>
          <a:stretch/>
        </p:blipFill>
        <p:spPr>
          <a:xfrm>
            <a:off x="7689829" y="10"/>
            <a:ext cx="4502173" cy="3448209"/>
          </a:xfrm>
          <a:custGeom>
            <a:avLst/>
            <a:gdLst/>
            <a:ahLst/>
            <a:cxnLst/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48F5915-2CE1-4F74-88C5-D4366893D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4737" y="3918051"/>
            <a:ext cx="3587263" cy="2939948"/>
          </a:xfrm>
          <a:custGeom>
            <a:avLst/>
            <a:gdLst>
              <a:gd name="connsiteX0" fmla="*/ 2070613 w 3587263"/>
              <a:gd name="connsiteY0" fmla="*/ 0 h 2939948"/>
              <a:gd name="connsiteX1" fmla="*/ 3534758 w 3587263"/>
              <a:gd name="connsiteY1" fmla="*/ 606469 h 2939948"/>
              <a:gd name="connsiteX2" fmla="*/ 3587263 w 3587263"/>
              <a:gd name="connsiteY2" fmla="*/ 664240 h 2939948"/>
              <a:gd name="connsiteX3" fmla="*/ 3587263 w 3587263"/>
              <a:gd name="connsiteY3" fmla="*/ 2939948 h 2939948"/>
              <a:gd name="connsiteX4" fmla="*/ 193241 w 3587263"/>
              <a:gd name="connsiteY4" fmla="*/ 2939948 h 2939948"/>
              <a:gd name="connsiteX5" fmla="*/ 162719 w 3587263"/>
              <a:gd name="connsiteY5" fmla="*/ 2876589 h 2939948"/>
              <a:gd name="connsiteX6" fmla="*/ 0 w 3587263"/>
              <a:gd name="connsiteY6" fmla="*/ 2070613 h 2939948"/>
              <a:gd name="connsiteX7" fmla="*/ 2070613 w 3587263"/>
              <a:gd name="connsiteY7" fmla="*/ 0 h 2939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7263" h="2939948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White bulbs with a yellow one standing out">
            <a:extLst>
              <a:ext uri="{FF2B5EF4-FFF2-40B4-BE49-F238E27FC236}">
                <a16:creationId xmlns:a16="http://schemas.microsoft.com/office/drawing/2014/main" id="{6CB858AE-74E3-4372-B123-A920F225E4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685" r="-5" b="-5"/>
          <a:stretch/>
        </p:blipFill>
        <p:spPr>
          <a:xfrm>
            <a:off x="8768827" y="4082141"/>
            <a:ext cx="3423175" cy="2775859"/>
          </a:xfrm>
          <a:custGeom>
            <a:avLst/>
            <a:gdLst/>
            <a:ahLst/>
            <a:cxnLst/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08235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8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5AC288-CBAE-4CC8-AC94-5A18369CE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cs typeface="Calibri Light"/>
              </a:rPr>
              <a:t>Important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3A786-8DAC-4F72-811B-E2424594F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3365" y="525063"/>
            <a:ext cx="6570992" cy="613481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2100" b="1" dirty="0">
                <a:solidFill>
                  <a:srgbClr val="73A533"/>
                </a:solidFill>
                <a:cs typeface="Calibri" panose="020F0502020204030204"/>
              </a:rPr>
              <a:t>GRADUATE ATTRIBUTES</a:t>
            </a:r>
          </a:p>
          <a:p>
            <a:pPr lvl="1"/>
            <a:r>
              <a:rPr lang="en-US" sz="1900" dirty="0">
                <a:solidFill>
                  <a:srgbClr val="344B50"/>
                </a:solidFill>
                <a:cs typeface="Calibri"/>
              </a:rPr>
              <a:t>the</a:t>
            </a:r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 core abilities and values a higher education institute community agrees all its graduates should develop </a:t>
            </a:r>
          </a:p>
          <a:p>
            <a:pPr lvl="1"/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abilities employers deem necessary for today’s knowledge workers </a:t>
            </a:r>
            <a:endParaRPr lang="en-US" sz="1900">
              <a:solidFill>
                <a:srgbClr val="344B50"/>
              </a:solidFill>
              <a:cs typeface="Calibri"/>
            </a:endParaRPr>
          </a:p>
          <a:p>
            <a:pPr marL="457200" lvl="1" indent="0">
              <a:buNone/>
            </a:pPr>
            <a:endParaRPr lang="en-US" sz="1900" dirty="0">
              <a:solidFill>
                <a:srgbClr val="344B5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100" b="1" dirty="0">
                <a:solidFill>
                  <a:srgbClr val="73A533"/>
                </a:solidFill>
                <a:ea typeface="+mn-lt"/>
                <a:cs typeface="+mn-lt"/>
              </a:rPr>
              <a:t>EMPLOYABILITY</a:t>
            </a:r>
          </a:p>
          <a:p>
            <a:pPr lvl="1"/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the set of achievements, skills, understandings, and personal attributes graduates possess upon completion of a higher education qualification</a:t>
            </a:r>
          </a:p>
          <a:p>
            <a:pPr lvl="1"/>
            <a:endParaRPr lang="en-US" sz="1900" dirty="0">
              <a:solidFill>
                <a:srgbClr val="344B5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73A533"/>
                </a:solidFill>
                <a:ea typeface="+mn-lt"/>
                <a:cs typeface="+mn-lt"/>
              </a:rPr>
              <a:t>EXEMPLAR ACTIVITIES</a:t>
            </a:r>
            <a:endParaRPr lang="en-US" sz="1900" dirty="0">
              <a:ea typeface="+mn-lt"/>
              <a:cs typeface="+mn-lt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Employability enhancement activities, assessed or not, deemed best practice for employability skills development</a:t>
            </a:r>
          </a:p>
          <a:p>
            <a:pPr marL="457200" lvl="1" indent="0">
              <a:buNone/>
            </a:pPr>
            <a:endParaRPr lang="en-US" sz="1900" dirty="0">
              <a:solidFill>
                <a:srgbClr val="344B5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3A533"/>
                </a:solidFill>
                <a:ea typeface="+mn-lt"/>
                <a:cs typeface="+mn-lt"/>
              </a:rPr>
              <a:t>10-DOT MATRIX</a:t>
            </a:r>
            <a:endParaRPr lang="en-US" dirty="0">
              <a:solidFill>
                <a:srgbClr val="000000"/>
              </a:solidFill>
              <a:ea typeface="+mn-lt"/>
              <a:cs typeface="+mn-lt"/>
            </a:endParaRPr>
          </a:p>
          <a:p>
            <a:pPr marL="800100" lvl="1" indent="-342900"/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a</a:t>
            </a:r>
            <a:r>
              <a:rPr lang="en-US" sz="1900" b="1" dirty="0">
                <a:solidFill>
                  <a:srgbClr val="73A533"/>
                </a:solidFill>
                <a:ea typeface="+mn-lt"/>
                <a:cs typeface="+mn-lt"/>
              </a:rPr>
              <a:t> </a:t>
            </a:r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conceptual structure we use to measure the quality of embedding employability activities</a:t>
            </a:r>
            <a:endParaRPr lang="en-US" sz="19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800100" lvl="1" indent="-342900"/>
            <a:endParaRPr lang="en-US" sz="1900" b="1" dirty="0">
              <a:solidFill>
                <a:srgbClr val="73A533"/>
              </a:solidFill>
              <a:cs typeface="Calibri"/>
            </a:endParaRPr>
          </a:p>
        </p:txBody>
      </p:sp>
      <p:pic>
        <p:nvPicPr>
          <p:cNvPr id="5" name="Picture 35" descr="A picture containing text, grass, clipart, vector graphics&#10;&#10;Description automatically generated">
            <a:extLst>
              <a:ext uri="{FF2B5EF4-FFF2-40B4-BE49-F238E27FC236}">
                <a16:creationId xmlns:a16="http://schemas.microsoft.com/office/drawing/2014/main" id="{7202BDE2-282E-4FD8-8E1B-6E93B14ABB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" b="3"/>
          <a:stretch/>
        </p:blipFill>
        <p:spPr>
          <a:xfrm>
            <a:off x="4233372" y="150901"/>
            <a:ext cx="875852" cy="875852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6333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B2D4E-EC6B-4FD1-8C4F-6906FA80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64" y="3853491"/>
            <a:ext cx="3290887" cy="2452687"/>
          </a:xfrm>
        </p:spPr>
        <p:txBody>
          <a:bodyPr anchor="ctr">
            <a:normAutofit/>
          </a:bodyPr>
          <a:lstStyle/>
          <a:p>
            <a:r>
              <a:rPr lang="en-US" sz="3600" b="1" dirty="0">
                <a:solidFill>
                  <a:srgbClr val="73A533"/>
                </a:solidFill>
                <a:cs typeface="Calibri Light"/>
              </a:rPr>
              <a:t>Aims of Toolkit</a:t>
            </a:r>
          </a:p>
        </p:txBody>
      </p:sp>
      <p:pic>
        <p:nvPicPr>
          <p:cNvPr id="5" name="Picture 4" descr="White bulbs with a yellow one standing out">
            <a:extLst>
              <a:ext uri="{FF2B5EF4-FFF2-40B4-BE49-F238E27FC236}">
                <a16:creationId xmlns:a16="http://schemas.microsoft.com/office/drawing/2014/main" id="{56B1772A-122F-4478-8885-2300A505A4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9" r="-2" b="50897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82429-772C-4391-B0C5-89225FF27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5197" y="4492448"/>
            <a:ext cx="7538575" cy="26476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457200">
              <a:buAutoNum type="arabicPeriod"/>
            </a:pPr>
            <a:r>
              <a:rPr lang="en-US" sz="2200" dirty="0">
                <a:solidFill>
                  <a:srgbClr val="344B50"/>
                </a:solidFill>
                <a:cs typeface="Calibri"/>
              </a:rPr>
              <a:t>Aid Staff to Embed Employability in Curricula</a:t>
            </a:r>
            <a:endParaRPr lang="en-US"/>
          </a:p>
          <a:p>
            <a:pPr marL="457200" indent="-457200">
              <a:buAutoNum type="arabicPeriod"/>
            </a:pPr>
            <a:r>
              <a:rPr lang="en-US" sz="2200" dirty="0">
                <a:solidFill>
                  <a:srgbClr val="344B50"/>
                </a:solidFill>
                <a:cs typeface="Calibri"/>
              </a:rPr>
              <a:t>Offer Guidance on Attribute-led Embedded Employability</a:t>
            </a:r>
          </a:p>
          <a:p>
            <a:pPr marL="457200" indent="-457200">
              <a:buAutoNum type="arabicPeriod"/>
            </a:pPr>
            <a:r>
              <a:rPr lang="en-US" sz="2200" dirty="0">
                <a:solidFill>
                  <a:srgbClr val="344B50"/>
                </a:solidFill>
                <a:cs typeface="Calibri"/>
              </a:rPr>
              <a:t>Provide Exemplars of Best Practice Employability Activities</a:t>
            </a:r>
          </a:p>
          <a:p>
            <a:pPr marL="457200" indent="-457200">
              <a:buAutoNum type="arabicPeriod"/>
            </a:pPr>
            <a:r>
              <a:rPr lang="en-US" sz="2200" dirty="0">
                <a:solidFill>
                  <a:srgbClr val="344B50"/>
                </a:solidFill>
                <a:cs typeface="Calibri"/>
              </a:rPr>
              <a:t>Offer Guidance on Creating Connected Awareness for Students to Employability</a:t>
            </a:r>
          </a:p>
          <a:p>
            <a:pPr marL="457200" indent="-457200">
              <a:buAutoNum type="arabicPeriod"/>
            </a:pPr>
            <a:r>
              <a:rPr lang="en-US" sz="2200" dirty="0">
                <a:solidFill>
                  <a:srgbClr val="344B50"/>
                </a:solidFill>
                <a:cs typeface="Calibri"/>
              </a:rPr>
              <a:t>Create a Central Webpage for Staff CPD on Employability</a:t>
            </a:r>
          </a:p>
          <a:p>
            <a:pPr marL="457200" indent="-457200">
              <a:buAutoNum type="arabicPeriod"/>
            </a:pPr>
            <a:endParaRPr lang="en-US" sz="2200" dirty="0">
              <a:solidFill>
                <a:srgbClr val="344B50"/>
              </a:solidFill>
              <a:cs typeface="Calibri"/>
            </a:endParaRPr>
          </a:p>
          <a:p>
            <a:pPr marL="457200" indent="-457200">
              <a:buAutoNum type="arabicPeriod"/>
            </a:pPr>
            <a:endParaRPr lang="en-US" sz="2200" dirty="0">
              <a:solidFill>
                <a:srgbClr val="344B50"/>
              </a:solidFill>
              <a:cs typeface="Calibri"/>
            </a:endParaRPr>
          </a:p>
          <a:p>
            <a:pPr marL="457200" indent="-457200">
              <a:buAutoNum type="arabicPeriod"/>
            </a:pPr>
            <a:endParaRPr lang="en-US" sz="2200" dirty="0">
              <a:solidFill>
                <a:srgbClr val="344B5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7478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White bulbs with a yellow one standing out">
            <a:extLst>
              <a:ext uri="{FF2B5EF4-FFF2-40B4-BE49-F238E27FC236}">
                <a16:creationId xmlns:a16="http://schemas.microsoft.com/office/drawing/2014/main" id="{8096D3F4-C150-41A1-B1F2-CA91776D77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40069" r="22384"/>
          <a:stretch/>
        </p:blipFill>
        <p:spPr>
          <a:xfrm rot="16200000">
            <a:off x="2667000" y="-2667000"/>
            <a:ext cx="6858000" cy="12192000"/>
          </a:xfrm>
          <a:prstGeom prst="rect">
            <a:avLst/>
          </a:prstGeom>
        </p:spPr>
      </p:pic>
      <p:sp>
        <p:nvSpPr>
          <p:cNvPr id="15" name="Rectangle 17">
            <a:extLst>
              <a:ext uri="{FF2B5EF4-FFF2-40B4-BE49-F238E27FC236}">
                <a16:creationId xmlns:a16="http://schemas.microsoft.com/office/drawing/2014/main" id="{B4147794-66B7-4CDE-BC75-BBDC48B2F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9481" y="0"/>
            <a:ext cx="7718119" cy="6858000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8B331E-D66F-4FCF-B177-91F9E7280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889" y="365758"/>
            <a:ext cx="6784259" cy="182880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rgbClr val="73A533"/>
                </a:solidFill>
                <a:cs typeface="Calibri Light"/>
              </a:rPr>
              <a:t>Toolkit Tabs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202E79-1236-4DF8-9921-F47A0B079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1">
              <a:lumMod val="85000"/>
              <a:lumOff val="1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35" descr="A picture containing text, grass, clipart, vector graphics&#10;&#10;Description automatically generated">
            <a:extLst>
              <a:ext uri="{FF2B5EF4-FFF2-40B4-BE49-F238E27FC236}">
                <a16:creationId xmlns:a16="http://schemas.microsoft.com/office/drawing/2014/main" id="{9C4172F7-CB6B-4895-BAC6-009FA11A00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" b="3"/>
          <a:stretch/>
        </p:blipFill>
        <p:spPr>
          <a:xfrm>
            <a:off x="10832579" y="265920"/>
            <a:ext cx="875852" cy="875852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18CBD9D-83B9-4BB1-AC4D-EF1085CD76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50889" y="2324100"/>
          <a:ext cx="6784259" cy="3875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3354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8B331E-D66F-4FCF-B177-91F9E7280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 dirty="0">
                <a:solidFill>
                  <a:srgbClr val="73A533"/>
                </a:solidFill>
                <a:cs typeface="Calibri Light"/>
              </a:rPr>
              <a:t>Indicative Content for Tabs</a:t>
            </a:r>
          </a:p>
        </p:txBody>
      </p:sp>
      <p:pic>
        <p:nvPicPr>
          <p:cNvPr id="13" name="Picture 35" descr="A picture containing text, grass, clipart, vector graphics&#10;&#10;Description automatically generated">
            <a:extLst>
              <a:ext uri="{FF2B5EF4-FFF2-40B4-BE49-F238E27FC236}">
                <a16:creationId xmlns:a16="http://schemas.microsoft.com/office/drawing/2014/main" id="{9C4172F7-CB6B-4895-BAC6-009FA11A0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 b="3"/>
          <a:stretch/>
        </p:blipFill>
        <p:spPr>
          <a:xfrm>
            <a:off x="265221" y="265920"/>
            <a:ext cx="875852" cy="875852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18CBD9D-83B9-4BB1-AC4D-EF1085CD7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4375719"/>
              </p:ext>
            </p:extLst>
          </p:nvPr>
        </p:nvGraphicFramePr>
        <p:xfrm>
          <a:off x="593785" y="1828800"/>
          <a:ext cx="11090694" cy="4625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6759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35" descr="A picture containing text, grass, clipart, vector graphics&#10;&#10;Description automatically generated">
            <a:extLst>
              <a:ext uri="{FF2B5EF4-FFF2-40B4-BE49-F238E27FC236}">
                <a16:creationId xmlns:a16="http://schemas.microsoft.com/office/drawing/2014/main" id="{9C4172F7-CB6B-4895-BAC6-009FA11A0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 b="3"/>
          <a:stretch/>
        </p:blipFill>
        <p:spPr>
          <a:xfrm>
            <a:off x="265221" y="265920"/>
            <a:ext cx="875852" cy="875852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D021528-9680-4E6D-9FB9-B1191AEC2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0842" y="316002"/>
            <a:ext cx="10515600" cy="6276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344B50"/>
                </a:solidFill>
                <a:cs typeface="Calibri"/>
              </a:rPr>
              <a:t>Each Graduate Attribute to Click Through to Activity Exemplar(s)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3F5F40E9-3BF3-4C58-A2FE-D249C60644A2}"/>
              </a:ext>
            </a:extLst>
          </p:cNvPr>
          <p:cNvSpPr/>
          <p:nvPr/>
        </p:nvSpPr>
        <p:spPr>
          <a:xfrm>
            <a:off x="1699402" y="1095466"/>
            <a:ext cx="3579960" cy="2415394"/>
          </a:xfrm>
          <a:prstGeom prst="wedgeRoundRectCallout">
            <a:avLst/>
          </a:prstGeom>
          <a:noFill/>
          <a:ln w="57150">
            <a:solidFill>
              <a:srgbClr val="73A5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400" b="1" dirty="0">
                <a:solidFill>
                  <a:srgbClr val="73A533"/>
                </a:solidFill>
                <a:cs typeface="Calibri"/>
              </a:rPr>
              <a:t>P</a:t>
            </a:r>
            <a:r>
              <a:rPr lang="en-US" sz="2400" b="1" dirty="0">
                <a:solidFill>
                  <a:srgbClr val="344B50"/>
                </a:solidFill>
                <a:cs typeface="Calibri"/>
              </a:rPr>
              <a:t>ractical</a:t>
            </a:r>
            <a:endParaRPr lang="en-US" sz="3400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Technically Skilled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Knowledgeable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ea typeface="+mn-lt"/>
                <a:cs typeface="+mn-lt"/>
              </a:rPr>
              <a:t>Practical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ea typeface="+mn-lt"/>
                <a:cs typeface="+mn-lt"/>
              </a:rPr>
              <a:t>Work Ready</a:t>
            </a:r>
          </a:p>
          <a:p>
            <a:pPr marL="342900" indent="-342900">
              <a:buFont typeface="Arial,Sans-Serif"/>
              <a:buChar char="•"/>
            </a:pPr>
            <a:r>
              <a:rPr lang="en-US" b="1" dirty="0">
                <a:solidFill>
                  <a:srgbClr val="344B50"/>
                </a:solidFill>
                <a:ea typeface="+mn-lt"/>
                <a:cs typeface="+mn-lt"/>
              </a:rPr>
              <a:t>Enterprising</a:t>
            </a:r>
          </a:p>
          <a:p>
            <a:pPr marL="342900" indent="-342900">
              <a:buFont typeface="Arial,Sans-Serif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Data Fluent</a:t>
            </a:r>
          </a:p>
          <a:p>
            <a:endParaRPr lang="en-US">
              <a:solidFill>
                <a:srgbClr val="002060"/>
              </a:solidFill>
              <a:cs typeface="Calibri"/>
            </a:endParaRP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62B57A1F-0DDA-4FF8-B2E2-B5246CE3856C}"/>
              </a:ext>
            </a:extLst>
          </p:cNvPr>
          <p:cNvSpPr/>
          <p:nvPr/>
        </p:nvSpPr>
        <p:spPr>
          <a:xfrm>
            <a:off x="6832119" y="1095467"/>
            <a:ext cx="3579960" cy="2415394"/>
          </a:xfrm>
          <a:prstGeom prst="wedgeRoundRectCallout">
            <a:avLst/>
          </a:prstGeom>
          <a:noFill/>
          <a:ln w="57150">
            <a:solidFill>
              <a:srgbClr val="73A5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3400" b="1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algn="ctr"/>
            <a:r>
              <a:rPr lang="en-US" sz="3400" b="1" dirty="0">
                <a:solidFill>
                  <a:srgbClr val="73A533"/>
                </a:solidFill>
                <a:cs typeface="Calibri"/>
              </a:rPr>
              <a:t>C</a:t>
            </a:r>
            <a:r>
              <a:rPr lang="en-US" sz="2400" b="1" dirty="0">
                <a:solidFill>
                  <a:srgbClr val="344B50"/>
                </a:solidFill>
                <a:cs typeface="Calibri"/>
              </a:rPr>
              <a:t>ommunicative</a:t>
            </a:r>
            <a:endParaRPr lang="en-US" b="1">
              <a:solidFill>
                <a:srgbClr val="344B50"/>
              </a:solidFill>
              <a:cs typeface="Calibri" panose="020F0502020204030204"/>
            </a:endParaRP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Communicators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Public Engagers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Creative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ea typeface="+mn-lt"/>
                <a:cs typeface="+mn-lt"/>
              </a:rPr>
              <a:t>Digitally Fluent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ea typeface="+mn-lt"/>
                <a:cs typeface="+mn-lt"/>
              </a:rPr>
              <a:t>Emotionally Intelligent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ea typeface="+mn-lt"/>
                <a:cs typeface="+mn-lt"/>
              </a:rPr>
              <a:t>Self-Promoters</a:t>
            </a:r>
            <a:endParaRPr lang="en-US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>
              <a:solidFill>
                <a:srgbClr val="00206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>
              <a:solidFill>
                <a:srgbClr val="002060"/>
              </a:solidFill>
              <a:cs typeface="Calibri"/>
            </a:endParaRPr>
          </a:p>
        </p:txBody>
      </p: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id="{C943FE7D-F2DB-4C8B-B6D9-A85372C964AD}"/>
              </a:ext>
            </a:extLst>
          </p:cNvPr>
          <p:cNvSpPr/>
          <p:nvPr/>
        </p:nvSpPr>
        <p:spPr>
          <a:xfrm>
            <a:off x="1699399" y="3970939"/>
            <a:ext cx="3579960" cy="2415394"/>
          </a:xfrm>
          <a:prstGeom prst="wedgeRoundRectCallout">
            <a:avLst/>
          </a:prstGeom>
          <a:noFill/>
          <a:ln w="57150">
            <a:solidFill>
              <a:srgbClr val="73A5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3400" b="1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algn="ctr"/>
            <a:r>
              <a:rPr lang="en-US" sz="3400" b="1" dirty="0">
                <a:solidFill>
                  <a:srgbClr val="73A533"/>
                </a:solidFill>
                <a:cs typeface="Calibri"/>
              </a:rPr>
              <a:t>C</a:t>
            </a:r>
            <a:r>
              <a:rPr lang="en-US" sz="2400" b="1" dirty="0">
                <a:solidFill>
                  <a:srgbClr val="344B50"/>
                </a:solidFill>
                <a:cs typeface="Calibri"/>
              </a:rPr>
              <a:t>onfident</a:t>
            </a:r>
            <a:endParaRPr lang="en-US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Professionally Confident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Adaptable &amp; Flexible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ea typeface="+mn-lt"/>
                <a:cs typeface="+mn-lt"/>
              </a:rPr>
              <a:t>Critical Thinkers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Problem Solvers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Lifelong Learners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ea typeface="+mn-lt"/>
                <a:cs typeface="+mn-lt"/>
              </a:rPr>
              <a:t>Resilient</a:t>
            </a:r>
            <a:endParaRPr lang="en-US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sz="600" dirty="0">
              <a:solidFill>
                <a:srgbClr val="344B50"/>
              </a:solidFill>
              <a:cs typeface="Calibri"/>
            </a:endParaRPr>
          </a:p>
          <a:p>
            <a:pPr algn="ctr"/>
            <a:endParaRPr lang="en-US" sz="2400">
              <a:solidFill>
                <a:srgbClr val="002060"/>
              </a:solidFill>
              <a:cs typeface="Calibri"/>
            </a:endParaRPr>
          </a:p>
        </p:txBody>
      </p:sp>
      <p:sp>
        <p:nvSpPr>
          <p:cNvPr id="25" name="Speech Bubble: Rectangle with Corners Rounded 24">
            <a:extLst>
              <a:ext uri="{FF2B5EF4-FFF2-40B4-BE49-F238E27FC236}">
                <a16:creationId xmlns:a16="http://schemas.microsoft.com/office/drawing/2014/main" id="{28EF4C40-9C36-4E9E-B2C9-90CB18C85EB8}"/>
              </a:ext>
            </a:extLst>
          </p:cNvPr>
          <p:cNvSpPr/>
          <p:nvPr/>
        </p:nvSpPr>
        <p:spPr>
          <a:xfrm>
            <a:off x="6832119" y="3970939"/>
            <a:ext cx="3579959" cy="2415394"/>
          </a:xfrm>
          <a:prstGeom prst="wedgeRoundRectCallout">
            <a:avLst/>
          </a:prstGeom>
          <a:noFill/>
          <a:ln w="57150">
            <a:solidFill>
              <a:srgbClr val="73A5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3400" b="1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algn="ctr"/>
            <a:r>
              <a:rPr lang="en-US" sz="3400" b="1" dirty="0">
                <a:solidFill>
                  <a:srgbClr val="73A533"/>
                </a:solidFill>
                <a:cs typeface="Calibri"/>
              </a:rPr>
              <a:t>C</a:t>
            </a:r>
            <a:r>
              <a:rPr lang="en-US" sz="2400" b="1" dirty="0">
                <a:solidFill>
                  <a:srgbClr val="344B50"/>
                </a:solidFill>
                <a:cs typeface="Calibri"/>
              </a:rPr>
              <a:t>ollaborative</a:t>
            </a:r>
            <a:endParaRPr lang="en-US" b="1" dirty="0">
              <a:solidFill>
                <a:srgbClr val="344B50"/>
              </a:solidFill>
              <a:cs typeface="Calibri" panose="020F0502020204030204"/>
            </a:endParaRP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ea typeface="+mn-lt"/>
                <a:cs typeface="+mn-lt"/>
              </a:rPr>
              <a:t>Team Players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Innovative Partners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ea typeface="+mn-lt"/>
                <a:cs typeface="+mn-lt"/>
              </a:rPr>
              <a:t>Leaders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ea typeface="+mn-lt"/>
                <a:cs typeface="+mn-lt"/>
              </a:rPr>
              <a:t>Networkers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Socially Enterprising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Operationally Savvy</a:t>
            </a:r>
          </a:p>
          <a:p>
            <a:pPr marL="342900" indent="-342900">
              <a:buFont typeface="Arial"/>
              <a:buChar char="•"/>
            </a:pPr>
            <a:endParaRPr lang="en-US">
              <a:solidFill>
                <a:srgbClr val="344B50"/>
              </a:solidFill>
              <a:cs typeface="Calibri"/>
            </a:endParaRPr>
          </a:p>
          <a:p>
            <a:pPr marL="342900" indent="-342900" algn="ctr">
              <a:buFont typeface="Arial"/>
              <a:buChar char="•"/>
            </a:pPr>
            <a:endParaRPr lang="en-US">
              <a:solidFill>
                <a:srgbClr val="002060"/>
              </a:solidFill>
              <a:cs typeface="Calibri"/>
            </a:endParaRPr>
          </a:p>
          <a:p>
            <a:pPr algn="ctr"/>
            <a:endParaRPr lang="en-US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0101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35" descr="A picture containing text, grass, clipart, vector graphics&#10;&#10;Description automatically generated">
            <a:extLst>
              <a:ext uri="{FF2B5EF4-FFF2-40B4-BE49-F238E27FC236}">
                <a16:creationId xmlns:a16="http://schemas.microsoft.com/office/drawing/2014/main" id="{9C4172F7-CB6B-4895-BAC6-009FA11A00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 b="3"/>
          <a:stretch/>
        </p:blipFill>
        <p:spPr>
          <a:xfrm>
            <a:off x="265221" y="265920"/>
            <a:ext cx="875852" cy="875852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D021528-9680-4E6D-9FB9-B1191AEC2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0842" y="316002"/>
            <a:ext cx="10515600" cy="6276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344B50"/>
                </a:solidFill>
                <a:cs typeface="Calibri"/>
              </a:rPr>
              <a:t>Activity Exemplar(s) to Appear Beneath GA Capstone Quadrants 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3F5F40E9-3BF3-4C58-A2FE-D249C60644A2}"/>
              </a:ext>
            </a:extLst>
          </p:cNvPr>
          <p:cNvSpPr/>
          <p:nvPr/>
        </p:nvSpPr>
        <p:spPr>
          <a:xfrm>
            <a:off x="1699402" y="1095466"/>
            <a:ext cx="3579960" cy="2415394"/>
          </a:xfrm>
          <a:prstGeom prst="wedgeRoundRectCallout">
            <a:avLst/>
          </a:prstGeom>
          <a:noFill/>
          <a:ln w="57150">
            <a:solidFill>
              <a:srgbClr val="73A5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200" b="1" dirty="0">
              <a:solidFill>
                <a:srgbClr val="73A533"/>
              </a:solidFill>
              <a:cs typeface="Calibri"/>
            </a:endParaRPr>
          </a:p>
          <a:p>
            <a:pPr algn="ctr"/>
            <a:r>
              <a:rPr lang="en-US" sz="3400" b="1" dirty="0">
                <a:solidFill>
                  <a:srgbClr val="73A533"/>
                </a:solidFill>
                <a:cs typeface="Calibri"/>
              </a:rPr>
              <a:t>P</a:t>
            </a:r>
            <a:r>
              <a:rPr lang="en-US" sz="2400" b="1" dirty="0">
                <a:solidFill>
                  <a:srgbClr val="344B50"/>
                </a:solidFill>
                <a:cs typeface="Calibri"/>
              </a:rPr>
              <a:t>ractical</a:t>
            </a:r>
            <a:endParaRPr lang="en-US" sz="3400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Practical Assignments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Reflective Logs 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Portfolio Development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...</a:t>
            </a:r>
          </a:p>
          <a:p>
            <a:pPr marL="342900" indent="-342900">
              <a:buFont typeface="Arial"/>
              <a:buChar char="•"/>
            </a:pP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b="1" dirty="0">
              <a:solidFill>
                <a:srgbClr val="344B50"/>
              </a:solidFill>
              <a:cs typeface="Calibri"/>
            </a:endParaRPr>
          </a:p>
          <a:p>
            <a:endParaRPr lang="en-US">
              <a:solidFill>
                <a:srgbClr val="002060"/>
              </a:solidFill>
              <a:cs typeface="Calibri"/>
            </a:endParaRP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62B57A1F-0DDA-4FF8-B2E2-B5246CE3856C}"/>
              </a:ext>
            </a:extLst>
          </p:cNvPr>
          <p:cNvSpPr/>
          <p:nvPr/>
        </p:nvSpPr>
        <p:spPr>
          <a:xfrm>
            <a:off x="6832119" y="1095467"/>
            <a:ext cx="3579960" cy="2415394"/>
          </a:xfrm>
          <a:prstGeom prst="wedgeRoundRectCallout">
            <a:avLst/>
          </a:prstGeom>
          <a:noFill/>
          <a:ln w="57150">
            <a:solidFill>
              <a:srgbClr val="73A5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3400" b="1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algn="ctr"/>
            <a:r>
              <a:rPr lang="en-US" sz="3400" b="1" dirty="0">
                <a:solidFill>
                  <a:srgbClr val="73A533"/>
                </a:solidFill>
                <a:cs typeface="Calibri"/>
              </a:rPr>
              <a:t>C</a:t>
            </a:r>
            <a:r>
              <a:rPr lang="en-US" sz="2400" b="1" dirty="0">
                <a:solidFill>
                  <a:srgbClr val="344B50"/>
                </a:solidFill>
                <a:cs typeface="Calibri"/>
              </a:rPr>
              <a:t>ommunicative</a:t>
            </a: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Making Pitch to a Company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Creating an Advice Blog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Formal Presentations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...</a:t>
            </a:r>
          </a:p>
          <a:p>
            <a:pPr marL="342900" indent="-342900">
              <a:buFont typeface="Arial"/>
              <a:buChar char="•"/>
            </a:pP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>
              <a:solidFill>
                <a:srgbClr val="00206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>
              <a:solidFill>
                <a:srgbClr val="002060"/>
              </a:solidFill>
              <a:cs typeface="Calibri"/>
            </a:endParaRPr>
          </a:p>
        </p:txBody>
      </p: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id="{C943FE7D-F2DB-4C8B-B6D9-A85372C964AD}"/>
              </a:ext>
            </a:extLst>
          </p:cNvPr>
          <p:cNvSpPr/>
          <p:nvPr/>
        </p:nvSpPr>
        <p:spPr>
          <a:xfrm>
            <a:off x="1699399" y="3970939"/>
            <a:ext cx="3579960" cy="2415394"/>
          </a:xfrm>
          <a:prstGeom prst="wedgeRoundRectCallout">
            <a:avLst/>
          </a:prstGeom>
          <a:noFill/>
          <a:ln w="57150">
            <a:solidFill>
              <a:srgbClr val="73A5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3400" b="1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algn="ctr"/>
            <a:endParaRPr lang="en-US" sz="3400" b="1" dirty="0">
              <a:solidFill>
                <a:srgbClr val="73A533"/>
              </a:solidFill>
              <a:cs typeface="Calibri"/>
            </a:endParaRPr>
          </a:p>
          <a:p>
            <a:pPr algn="ctr"/>
            <a:endParaRPr lang="en-US" sz="3400" b="1" dirty="0">
              <a:solidFill>
                <a:srgbClr val="73A533"/>
              </a:solidFill>
              <a:cs typeface="Calibri"/>
            </a:endParaRPr>
          </a:p>
          <a:p>
            <a:pPr algn="ctr"/>
            <a:r>
              <a:rPr lang="en-US" sz="3400" b="1" dirty="0">
                <a:solidFill>
                  <a:srgbClr val="73A533"/>
                </a:solidFill>
                <a:cs typeface="Calibri"/>
              </a:rPr>
              <a:t>C</a:t>
            </a:r>
            <a:r>
              <a:rPr lang="en-US" sz="2400" b="1" dirty="0">
                <a:solidFill>
                  <a:srgbClr val="344B50"/>
                </a:solidFill>
                <a:cs typeface="Calibri"/>
              </a:rPr>
              <a:t>onfident</a:t>
            </a:r>
            <a:endParaRPr lang="en-US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b="1">
                <a:solidFill>
                  <a:srgbClr val="344B50"/>
                </a:solidFill>
                <a:cs typeface="Calibri"/>
              </a:rPr>
              <a:t>LinkedIn Profile Exercises</a:t>
            </a:r>
          </a:p>
          <a:p>
            <a:pPr marL="342900" indent="-342900">
              <a:buFont typeface="Arial"/>
              <a:buChar char="•"/>
            </a:pPr>
            <a:r>
              <a:rPr lang="en-US" b="1">
                <a:solidFill>
                  <a:srgbClr val="344B50"/>
                </a:solidFill>
                <a:cs typeface="Calibri"/>
              </a:rPr>
              <a:t>Programme Aligned Jobs Research</a:t>
            </a:r>
          </a:p>
          <a:p>
            <a:pPr marL="342900" indent="-342900">
              <a:buFont typeface="Arial"/>
              <a:buChar char="•"/>
            </a:pPr>
            <a:r>
              <a:rPr lang="en-US" b="1">
                <a:solidFill>
                  <a:srgbClr val="344B50"/>
                </a:solidFill>
                <a:cs typeface="Calibri"/>
              </a:rPr>
              <a:t>Careers Workshop</a:t>
            </a: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...</a:t>
            </a:r>
          </a:p>
          <a:p>
            <a:pPr marL="342900" indent="-342900">
              <a:buFont typeface="Arial"/>
              <a:buChar char="•"/>
            </a:pP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sz="600" dirty="0">
              <a:solidFill>
                <a:srgbClr val="344B50"/>
              </a:solidFill>
              <a:cs typeface="Calibri"/>
            </a:endParaRPr>
          </a:p>
          <a:p>
            <a:pPr algn="ctr"/>
            <a:endParaRPr lang="en-US" sz="2400">
              <a:solidFill>
                <a:srgbClr val="002060"/>
              </a:solidFill>
              <a:cs typeface="Calibri"/>
            </a:endParaRPr>
          </a:p>
        </p:txBody>
      </p:sp>
      <p:sp>
        <p:nvSpPr>
          <p:cNvPr id="25" name="Speech Bubble: Rectangle with Corners Rounded 24">
            <a:extLst>
              <a:ext uri="{FF2B5EF4-FFF2-40B4-BE49-F238E27FC236}">
                <a16:creationId xmlns:a16="http://schemas.microsoft.com/office/drawing/2014/main" id="{28EF4C40-9C36-4E9E-B2C9-90CB18C85EB8}"/>
              </a:ext>
            </a:extLst>
          </p:cNvPr>
          <p:cNvSpPr/>
          <p:nvPr/>
        </p:nvSpPr>
        <p:spPr>
          <a:xfrm>
            <a:off x="6832119" y="3970939"/>
            <a:ext cx="3579959" cy="2415394"/>
          </a:xfrm>
          <a:prstGeom prst="wedgeRoundRectCallout">
            <a:avLst/>
          </a:prstGeom>
          <a:noFill/>
          <a:ln w="57150">
            <a:solidFill>
              <a:srgbClr val="73A5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200" b="1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algn="ctr"/>
            <a:endParaRPr lang="en-US" sz="3400" b="1" dirty="0">
              <a:solidFill>
                <a:srgbClr val="73A533"/>
              </a:solidFill>
              <a:cs typeface="Calibri"/>
            </a:endParaRPr>
          </a:p>
          <a:p>
            <a:pPr algn="ctr"/>
            <a:endParaRPr lang="en-US" b="1" dirty="0">
              <a:solidFill>
                <a:srgbClr val="73A533"/>
              </a:solidFill>
              <a:cs typeface="Calibri"/>
            </a:endParaRPr>
          </a:p>
          <a:p>
            <a:pPr algn="ctr"/>
            <a:r>
              <a:rPr lang="en-US" sz="3400" b="1" dirty="0">
                <a:solidFill>
                  <a:srgbClr val="73A533"/>
                </a:solidFill>
                <a:cs typeface="Calibri"/>
              </a:rPr>
              <a:t>C</a:t>
            </a:r>
            <a:r>
              <a:rPr lang="en-US" sz="2400" b="1" dirty="0">
                <a:solidFill>
                  <a:srgbClr val="344B50"/>
                </a:solidFill>
                <a:cs typeface="Calibri"/>
              </a:rPr>
              <a:t>ollaborative</a:t>
            </a:r>
            <a:endParaRPr lang="en-US" b="1" dirty="0">
              <a:solidFill>
                <a:srgbClr val="344B50"/>
              </a:solidFill>
              <a:cs typeface="Calibri" panose="020F0502020204030204"/>
            </a:endParaRP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ea typeface="+mn-lt"/>
                <a:cs typeface="+mn-lt"/>
              </a:rPr>
              <a:t>Group Work Assignments</a:t>
            </a: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Industry-Partnered Assessment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Mentoring </a:t>
            </a:r>
            <a:r>
              <a:rPr lang="en-US" b="1" dirty="0" err="1">
                <a:solidFill>
                  <a:srgbClr val="344B50"/>
                </a:solidFill>
                <a:cs typeface="Calibri"/>
              </a:rPr>
              <a:t>Programmes</a:t>
            </a:r>
          </a:p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344B50"/>
                </a:solidFill>
                <a:cs typeface="Calibri"/>
              </a:rPr>
              <a:t>...</a:t>
            </a:r>
          </a:p>
          <a:p>
            <a:pPr marL="342900" indent="-342900">
              <a:buFont typeface="Arial"/>
              <a:buChar char="•"/>
            </a:pP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b="1" dirty="0">
              <a:solidFill>
                <a:srgbClr val="344B50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>
              <a:solidFill>
                <a:srgbClr val="344B50"/>
              </a:solidFill>
              <a:cs typeface="Calibri"/>
            </a:endParaRPr>
          </a:p>
          <a:p>
            <a:pPr marL="342900" indent="-342900" algn="ctr">
              <a:buFont typeface="Arial"/>
              <a:buChar char="•"/>
            </a:pPr>
            <a:endParaRPr lang="en-US">
              <a:solidFill>
                <a:srgbClr val="002060"/>
              </a:solidFill>
              <a:cs typeface="Calibri"/>
            </a:endParaRPr>
          </a:p>
          <a:p>
            <a:pPr algn="ctr"/>
            <a:endParaRPr lang="en-US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0816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39E6-01FE-4A0C-B0F8-95F0E79B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>
                <a:solidFill>
                  <a:srgbClr val="73A533"/>
                </a:solidFill>
                <a:cs typeface="Calibri Light"/>
              </a:rPr>
              <a:t>Activity Content Template</a:t>
            </a:r>
            <a:r>
              <a:rPr lang="en-US" dirty="0">
                <a:solidFill>
                  <a:srgbClr val="73A533"/>
                </a:solidFill>
                <a:cs typeface="Calibri Light"/>
              </a:rPr>
              <a:t> </a:t>
            </a:r>
          </a:p>
        </p:txBody>
      </p:sp>
      <p:pic>
        <p:nvPicPr>
          <p:cNvPr id="106" name="Picture 105" descr="White bulbs with a yellow one standing out">
            <a:extLst>
              <a:ext uri="{FF2B5EF4-FFF2-40B4-BE49-F238E27FC236}">
                <a16:creationId xmlns:a16="http://schemas.microsoft.com/office/drawing/2014/main" id="{0C565B9F-2A1E-4C7B-8F78-626ECBE2AB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820" r="16061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C4BF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35" descr="A picture containing text, grass, clipart, vector graphics&#10;&#10;Description automatically generated">
            <a:extLst>
              <a:ext uri="{FF2B5EF4-FFF2-40B4-BE49-F238E27FC236}">
                <a16:creationId xmlns:a16="http://schemas.microsoft.com/office/drawing/2014/main" id="{63F9DCFD-0859-404A-B799-3E901C6A60C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" b="3"/>
          <a:stretch/>
        </p:blipFill>
        <p:spPr>
          <a:xfrm>
            <a:off x="10832579" y="265920"/>
            <a:ext cx="875852" cy="875852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</p:spPr>
      </p:pic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F80114B-A4B5-48DD-8B01-C42DD07764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313575"/>
              </p:ext>
            </p:extLst>
          </p:nvPr>
        </p:nvGraphicFramePr>
        <p:xfrm>
          <a:off x="4965431" y="2438400"/>
          <a:ext cx="6586489" cy="3785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79731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Toolkit  Webpage Wireframe</vt:lpstr>
      <vt:lpstr>Overview</vt:lpstr>
      <vt:lpstr>Important Definitions</vt:lpstr>
      <vt:lpstr>Aims of Toolkit</vt:lpstr>
      <vt:lpstr>Toolkit Tabs</vt:lpstr>
      <vt:lpstr>Indicative Content for Tabs</vt:lpstr>
      <vt:lpstr>PowerPoint Presentation</vt:lpstr>
      <vt:lpstr>PowerPoint Presentation</vt:lpstr>
      <vt:lpstr>Activity Content Template </vt:lpstr>
      <vt:lpstr>Embedding Employability Guide 10-dot Matrix (max score 10-dot)</vt:lpstr>
      <vt:lpstr>PowerPoint Presentation</vt:lpstr>
      <vt:lpstr>Content Development for Tabs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553</cp:revision>
  <dcterms:created xsi:type="dcterms:W3CDTF">2021-07-23T08:30:21Z</dcterms:created>
  <dcterms:modified xsi:type="dcterms:W3CDTF">2022-04-25T23:41:01Z</dcterms:modified>
</cp:coreProperties>
</file>