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0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C1DB"/>
    <a:srgbClr val="344B50"/>
    <a:srgbClr val="97810E"/>
    <a:srgbClr val="FFFFFF"/>
    <a:srgbClr val="91C847"/>
    <a:srgbClr val="0D0047"/>
    <a:srgbClr val="CD1442"/>
    <a:srgbClr val="FBAF17"/>
    <a:srgbClr val="73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44FE5-D00E-9384-384D-692249A9EF3E}" v="18" dt="2021-07-29T09:55:35.637"/>
    <p1510:client id="{26CCC926-EC52-10F8-E784-0282446E803E}" v="73" dt="2021-07-07T20:35:59.484"/>
    <p1510:client id="{369F1D90-964C-8589-98BA-83B936B03A42}" v="16" dt="2022-02-23T09:57:31.552"/>
    <p1510:client id="{371ADEB6-4FEE-135B-3358-61FDB9FA2CFF}" v="36" dt="2021-08-02T07:55:01.961"/>
    <p1510:client id="{374D4373-4407-A6FE-3976-A1948D78EBC8}" v="27" dt="2021-07-29T10:07:23.180"/>
    <p1510:client id="{4073EEFA-FD46-3F21-879E-3546323EBBD6}" v="20" dt="2021-06-26T10:57:41.301"/>
    <p1510:client id="{6DCDEBFE-101F-E975-C0CC-DC6E0D286E26}" v="87" dt="2021-09-17T08:25:54.484"/>
    <p1510:client id="{87866B6F-9340-6F27-395C-ADC392C3AA40}" v="3" dt="2022-04-25T23:45:00.439"/>
    <p1510:client id="{883F02D3-AE0E-706C-391C-9291731AA31F}" v="5" dt="2021-07-28T14:59:41.645"/>
    <p1510:client id="{95308DED-066D-2809-C2E8-F45167AF272A}" v="1" dt="2022-03-11T12:34:32.049"/>
    <p1510:client id="{A3DD55C4-1D90-9461-A9BD-65F122CC5406}" v="8" dt="2021-08-31T13:24:50.453"/>
    <p1510:client id="{AB8BD466-9B32-91FA-4355-887BCB71201F}" v="79" dt="2021-09-09T13:54:08.631"/>
    <p1510:client id="{B499FE44-5619-44EF-B10D-4236ED5F785F}" v="199" dt="2021-06-25T10:55:16.489"/>
    <p1510:client id="{B5D3FEA4-F495-9E3F-5357-D17E37929308}" v="27" dt="2022-03-03T11:17:43.391"/>
    <p1510:client id="{BE28F0B6-3ED3-14BF-2AB3-925C10B41F5E}" v="82" dt="2021-07-27T17:09:56.366"/>
    <p1510:client id="{BF0F050F-129B-3568-63C9-F6ACC0EEBAD6}" v="410" dt="2021-07-27T16:48:44.016"/>
    <p1510:client id="{E14824E5-8C94-19EF-77D6-DD97E5644801}" v="6" dt="2021-06-25T12:10:13.169"/>
    <p1510:client id="{E24A55D4-6924-4B2A-A8D9-1243AE870F18}" v="2" dt="2021-09-21T20:03:46.815"/>
    <p1510:client id="{E712AC45-352A-A159-49E8-478958605FDE}" v="54" dt="2021-06-25T11:11:40.369"/>
    <p1510:client id="{F538965F-2F02-2959-EABD-98C2198B9D2B}" v="2" dt="2022-03-24T16:11:44.173"/>
    <p1510:client id="{FC409272-E969-A831-D628-FFFE8B1CE3B2}" v="2" dt="2021-07-30T08:30:37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owley-Cunningham" userId="S::cowleycm@dkit.ie::02b6dd87-571a-4adf-9263-a99eea00dbf2" providerId="AD" clId="Web-{371ADEB6-4FEE-135B-3358-61FDB9FA2CFF}"/>
    <pc:docChg chg="modSld">
      <pc:chgData name="Michelle Cowley-Cunningham" userId="S::cowleycm@dkit.ie::02b6dd87-571a-4adf-9263-a99eea00dbf2" providerId="AD" clId="Web-{371ADEB6-4FEE-135B-3358-61FDB9FA2CFF}" dt="2021-08-02T07:55:01.133" v="32" actId="20577"/>
      <pc:docMkLst>
        <pc:docMk/>
      </pc:docMkLst>
      <pc:sldChg chg="addSp delSp modSp">
        <pc:chgData name="Michelle Cowley-Cunningham" userId="S::cowleycm@dkit.ie::02b6dd87-571a-4adf-9263-a99eea00dbf2" providerId="AD" clId="Web-{371ADEB6-4FEE-135B-3358-61FDB9FA2CFF}" dt="2021-08-02T07:52:15.989" v="10" actId="1076"/>
        <pc:sldMkLst>
          <pc:docMk/>
          <pc:sldMk cId="4046602521" sldId="257"/>
        </pc:sldMkLst>
        <pc:spChg chg="mod">
          <ac:chgData name="Michelle Cowley-Cunningham" userId="S::cowleycm@dkit.ie::02b6dd87-571a-4adf-9263-a99eea00dbf2" providerId="AD" clId="Web-{371ADEB6-4FEE-135B-3358-61FDB9FA2CFF}" dt="2021-08-02T07:51:21.128" v="6" actId="1076"/>
          <ac:spMkLst>
            <pc:docMk/>
            <pc:sldMk cId="4046602521" sldId="257"/>
            <ac:spMk id="3" creationId="{884688E1-51E4-449A-87C8-FE7FACD1F000}"/>
          </ac:spMkLst>
        </pc:spChg>
        <pc:picChg chg="del">
          <ac:chgData name="Michelle Cowley-Cunningham" userId="S::cowleycm@dkit.ie::02b6dd87-571a-4adf-9263-a99eea00dbf2" providerId="AD" clId="Web-{371ADEB6-4FEE-135B-3358-61FDB9FA2CFF}" dt="2021-08-02T07:50:35.736" v="2"/>
          <ac:picMkLst>
            <pc:docMk/>
            <pc:sldMk cId="4046602521" sldId="257"/>
            <ac:picMk id="4" creationId="{0FB255B3-22B1-48C1-89EE-3198D1587215}"/>
          </ac:picMkLst>
        </pc:picChg>
        <pc:picChg chg="add mod">
          <ac:chgData name="Michelle Cowley-Cunningham" userId="S::cowleycm@dkit.ie::02b6dd87-571a-4adf-9263-a99eea00dbf2" providerId="AD" clId="Web-{371ADEB6-4FEE-135B-3358-61FDB9FA2CFF}" dt="2021-08-02T07:52:15.989" v="10" actId="1076"/>
          <ac:picMkLst>
            <pc:docMk/>
            <pc:sldMk cId="4046602521" sldId="257"/>
            <ac:picMk id="6" creationId="{AD02FC8C-F283-46A5-B713-9C09DC9F74CA}"/>
          </ac:picMkLst>
        </pc:picChg>
      </pc:sldChg>
      <pc:sldChg chg="modSp">
        <pc:chgData name="Michelle Cowley-Cunningham" userId="S::cowleycm@dkit.ie::02b6dd87-571a-4adf-9263-a99eea00dbf2" providerId="AD" clId="Web-{371ADEB6-4FEE-135B-3358-61FDB9FA2CFF}" dt="2021-08-02T07:49:27.922" v="1" actId="1076"/>
        <pc:sldMkLst>
          <pc:docMk/>
          <pc:sldMk cId="2055138550" sldId="262"/>
        </pc:sldMkLst>
        <pc:spChg chg="mod">
          <ac:chgData name="Michelle Cowley-Cunningham" userId="S::cowleycm@dkit.ie::02b6dd87-571a-4adf-9263-a99eea00dbf2" providerId="AD" clId="Web-{371ADEB6-4FEE-135B-3358-61FDB9FA2CFF}" dt="2021-08-02T07:49:27.922" v="1" actId="1076"/>
          <ac:spMkLst>
            <pc:docMk/>
            <pc:sldMk cId="2055138550" sldId="262"/>
            <ac:spMk id="3" creationId="{115954B5-C22E-4823-8B42-AFC82DE6418E}"/>
          </ac:spMkLst>
        </pc:spChg>
      </pc:sldChg>
      <pc:sldChg chg="addSp delSp modSp">
        <pc:chgData name="Michelle Cowley-Cunningham" userId="S::cowleycm@dkit.ie::02b6dd87-571a-4adf-9263-a99eea00dbf2" providerId="AD" clId="Web-{371ADEB6-4FEE-135B-3358-61FDB9FA2CFF}" dt="2021-08-02T07:55:01.133" v="32" actId="20577"/>
        <pc:sldMkLst>
          <pc:docMk/>
          <pc:sldMk cId="1583702769" sldId="263"/>
        </pc:sldMkLst>
        <pc:spChg chg="mod">
          <ac:chgData name="Michelle Cowley-Cunningham" userId="S::cowleycm@dkit.ie::02b6dd87-571a-4adf-9263-a99eea00dbf2" providerId="AD" clId="Web-{371ADEB6-4FEE-135B-3358-61FDB9FA2CFF}" dt="2021-08-02T07:55:01.133" v="32" actId="20577"/>
          <ac:spMkLst>
            <pc:docMk/>
            <pc:sldMk cId="1583702769" sldId="263"/>
            <ac:spMk id="6" creationId="{73039FED-1AFD-4B79-A6A1-457F12C2AF0B}"/>
          </ac:spMkLst>
        </pc:spChg>
        <pc:picChg chg="add mod">
          <ac:chgData name="Michelle Cowley-Cunningham" userId="S::cowleycm@dkit.ie::02b6dd87-571a-4adf-9263-a99eea00dbf2" providerId="AD" clId="Web-{371ADEB6-4FEE-135B-3358-61FDB9FA2CFF}" dt="2021-08-02T07:53:39.897" v="14" actId="1076"/>
          <ac:picMkLst>
            <pc:docMk/>
            <pc:sldMk cId="1583702769" sldId="263"/>
            <ac:picMk id="2" creationId="{2C9017FE-C4DC-48DF-B736-1EE665F2041E}"/>
          </ac:picMkLst>
        </pc:picChg>
        <pc:picChg chg="del">
          <ac:chgData name="Michelle Cowley-Cunningham" userId="S::cowleycm@dkit.ie::02b6dd87-571a-4adf-9263-a99eea00dbf2" providerId="AD" clId="Web-{371ADEB6-4FEE-135B-3358-61FDB9FA2CFF}" dt="2021-08-02T07:53:15.990" v="11"/>
          <ac:picMkLst>
            <pc:docMk/>
            <pc:sldMk cId="1583702769" sldId="263"/>
            <ac:picMk id="11" creationId="{D660338D-A9DB-4EF5-8800-108E9225CFBC}"/>
          </ac:picMkLst>
        </pc:picChg>
      </pc:sldChg>
    </pc:docChg>
  </pc:docChgLst>
  <pc:docChgLst>
    <pc:chgData name="Annmarie Mc Hugh" userId="S::mchugha@dkit.ie::773a81ca-887e-4483-b78f-ea4d27698191" providerId="AD" clId="Web-{95308DED-066D-2809-C2E8-F45167AF272A}"/>
    <pc:docChg chg="modSld">
      <pc:chgData name="Annmarie Mc Hugh" userId="S::mchugha@dkit.ie::773a81ca-887e-4483-b78f-ea4d27698191" providerId="AD" clId="Web-{95308DED-066D-2809-C2E8-F45167AF272A}" dt="2022-03-11T12:34:32.049" v="0" actId="1076"/>
      <pc:docMkLst>
        <pc:docMk/>
      </pc:docMkLst>
      <pc:sldChg chg="modSp">
        <pc:chgData name="Annmarie Mc Hugh" userId="S::mchugha@dkit.ie::773a81ca-887e-4483-b78f-ea4d27698191" providerId="AD" clId="Web-{95308DED-066D-2809-C2E8-F45167AF272A}" dt="2022-03-11T12:34:32.049" v="0" actId="1076"/>
        <pc:sldMkLst>
          <pc:docMk/>
          <pc:sldMk cId="1989419957" sldId="264"/>
        </pc:sldMkLst>
        <pc:spChg chg="mod">
          <ac:chgData name="Annmarie Mc Hugh" userId="S::mchugha@dkit.ie::773a81ca-887e-4483-b78f-ea4d27698191" providerId="AD" clId="Web-{95308DED-066D-2809-C2E8-F45167AF272A}" dt="2022-03-11T12:34:32.049" v="0" actId="1076"/>
          <ac:spMkLst>
            <pc:docMk/>
            <pc:sldMk cId="1989419957" sldId="264"/>
            <ac:spMk id="31" creationId="{E92363EB-9F85-4D51-AD16-A329CEBB3366}"/>
          </ac:spMkLst>
        </pc:spChg>
      </pc:sldChg>
    </pc:docChg>
  </pc:docChgLst>
  <pc:docChgLst>
    <pc:chgData name="Michelle Cowley-Cunningham" userId="S::cowleycm@dkit.ie::02b6dd87-571a-4adf-9263-a99eea00dbf2" providerId="AD" clId="Web-{6DCDEBFE-101F-E975-C0CC-DC6E0D286E26}"/>
    <pc:docChg chg="modSld">
      <pc:chgData name="Michelle Cowley-Cunningham" userId="S::cowleycm@dkit.ie::02b6dd87-571a-4adf-9263-a99eea00dbf2" providerId="AD" clId="Web-{6DCDEBFE-101F-E975-C0CC-DC6E0D286E26}" dt="2021-09-17T08:25:51.531" v="39" actId="20577"/>
      <pc:docMkLst>
        <pc:docMk/>
      </pc:docMkLst>
      <pc:sldChg chg="modSp">
        <pc:chgData name="Michelle Cowley-Cunningham" userId="S::cowleycm@dkit.ie::02b6dd87-571a-4adf-9263-a99eea00dbf2" providerId="AD" clId="Web-{6DCDEBFE-101F-E975-C0CC-DC6E0D286E26}" dt="2021-09-17T08:25:51.531" v="39" actId="20577"/>
        <pc:sldMkLst>
          <pc:docMk/>
          <pc:sldMk cId="1808468242" sldId="259"/>
        </pc:sldMkLst>
        <pc:spChg chg="mod">
          <ac:chgData name="Michelle Cowley-Cunningham" userId="S::cowleycm@dkit.ie::02b6dd87-571a-4adf-9263-a99eea00dbf2" providerId="AD" clId="Web-{6DCDEBFE-101F-E975-C0CC-DC6E0D286E26}" dt="2021-09-17T08:24:05.013" v="21" actId="20577"/>
          <ac:spMkLst>
            <pc:docMk/>
            <pc:sldMk cId="1808468242" sldId="259"/>
            <ac:spMk id="2" creationId="{28B630A0-5824-4C3F-A9BB-305185C0E0D0}"/>
          </ac:spMkLst>
        </pc:spChg>
        <pc:spChg chg="mod">
          <ac:chgData name="Michelle Cowley-Cunningham" userId="S::cowleycm@dkit.ie::02b6dd87-571a-4adf-9263-a99eea00dbf2" providerId="AD" clId="Web-{6DCDEBFE-101F-E975-C0CC-DC6E0D286E26}" dt="2021-09-17T08:25:51.531" v="39" actId="20577"/>
          <ac:spMkLst>
            <pc:docMk/>
            <pc:sldMk cId="1808468242" sldId="259"/>
            <ac:spMk id="56" creationId="{22B7B9F4-C33F-48F6-90F8-6E94FD07B59E}"/>
          </ac:spMkLst>
        </pc:spChg>
      </pc:sldChg>
    </pc:docChg>
  </pc:docChgLst>
  <pc:docChgLst>
    <pc:chgData name="Guest User" userId="S::urn:spo:anon#2ea6caf77f01d9eef7cff9690feab679092d1b6d8f7216f38fb7eee0bc23d2b7::" providerId="AD" clId="Web-{E24A55D4-6924-4B2A-A8D9-1243AE870F18}"/>
    <pc:docChg chg="modSld">
      <pc:chgData name="Guest User" userId="S::urn:spo:anon#2ea6caf77f01d9eef7cff9690feab679092d1b6d8f7216f38fb7eee0bc23d2b7::" providerId="AD" clId="Web-{E24A55D4-6924-4B2A-A8D9-1243AE870F18}" dt="2021-09-21T20:03:46.815" v="1" actId="1076"/>
      <pc:docMkLst>
        <pc:docMk/>
      </pc:docMkLst>
      <pc:sldChg chg="modSp">
        <pc:chgData name="Guest User" userId="S::urn:spo:anon#2ea6caf77f01d9eef7cff9690feab679092d1b6d8f7216f38fb7eee0bc23d2b7::" providerId="AD" clId="Web-{E24A55D4-6924-4B2A-A8D9-1243AE870F18}" dt="2021-09-21T20:03:46.815" v="1" actId="1076"/>
        <pc:sldMkLst>
          <pc:docMk/>
          <pc:sldMk cId="1764644846" sldId="260"/>
        </pc:sldMkLst>
        <pc:spChg chg="mod">
          <ac:chgData name="Guest User" userId="S::urn:spo:anon#2ea6caf77f01d9eef7cff9690feab679092d1b6d8f7216f38fb7eee0bc23d2b7::" providerId="AD" clId="Web-{E24A55D4-6924-4B2A-A8D9-1243AE870F18}" dt="2021-09-21T20:03:46.815" v="1" actId="1076"/>
          <ac:spMkLst>
            <pc:docMk/>
            <pc:sldMk cId="1764644846" sldId="260"/>
            <ac:spMk id="19" creationId="{C5AA0EAF-C955-42A9-8AE6-3E9C0EB9D782}"/>
          </ac:spMkLst>
        </pc:spChg>
      </pc:sldChg>
    </pc:docChg>
  </pc:docChgLst>
  <pc:docChgLst>
    <pc:chgData clId="Web-{BE28F0B6-3ED3-14BF-2AB3-925C10B41F5E}"/>
    <pc:docChg chg="addSld modSld">
      <pc:chgData name="" userId="" providerId="" clId="Web-{BE28F0B6-3ED3-14BF-2AB3-925C10B41F5E}" dt="2021-07-27T17:02:10.342" v="2"/>
      <pc:docMkLst>
        <pc:docMk/>
      </pc:docMkLst>
      <pc:sldChg chg="addSp delSp modSp add replId">
        <pc:chgData name="" userId="" providerId="" clId="Web-{BE28F0B6-3ED3-14BF-2AB3-925C10B41F5E}" dt="2021-07-27T17:02:10.342" v="2"/>
        <pc:sldMkLst>
          <pc:docMk/>
          <pc:sldMk cId="1583702769" sldId="263"/>
        </pc:sldMkLst>
        <pc:spChg chg="del">
          <ac:chgData name="" userId="" providerId="" clId="Web-{BE28F0B6-3ED3-14BF-2AB3-925C10B41F5E}" dt="2021-07-27T17:02:08.858" v="1"/>
          <ac:spMkLst>
            <pc:docMk/>
            <pc:sldMk cId="1583702769" sldId="263"/>
            <ac:spMk id="2" creationId="{0C9C286A-9DAB-404F-BC36-DDEFD53BFBA9}"/>
          </ac:spMkLst>
        </pc:spChg>
        <pc:spChg chg="add mod">
          <ac:chgData name="" userId="" providerId="" clId="Web-{BE28F0B6-3ED3-14BF-2AB3-925C10B41F5E}" dt="2021-07-27T17:02:08.858" v="1"/>
          <ac:spMkLst>
            <pc:docMk/>
            <pc:sldMk cId="1583702769" sldId="263"/>
            <ac:spMk id="5" creationId="{5AD5538A-8FAE-40E3-982D-23BF550E9D01}"/>
          </ac:spMkLst>
        </pc:spChg>
        <pc:spChg chg="del">
          <ac:chgData name="" userId="" providerId="" clId="Web-{BE28F0B6-3ED3-14BF-2AB3-925C10B41F5E}" dt="2021-07-27T17:02:10.342" v="2"/>
          <ac:spMkLst>
            <pc:docMk/>
            <pc:sldMk cId="1583702769" sldId="263"/>
            <ac:spMk id="8" creationId="{DEA0F877-3571-49D1-8B68-468AD9CCA46B}"/>
          </ac:spMkLst>
        </pc:spChg>
      </pc:sldChg>
    </pc:docChg>
  </pc:docChgLst>
  <pc:docChgLst>
    <pc:chgData name="Guest User" userId="S::urn:spo:anon#a90f3f9e9ba2b4a907388220f92f5ea006e450641dc618d85aa8b7aa90e1b523::" providerId="AD" clId="Web-{87866B6F-9340-6F27-395C-ADC392C3AA40}"/>
    <pc:docChg chg="modSld">
      <pc:chgData name="Guest User" userId="S::urn:spo:anon#a90f3f9e9ba2b4a907388220f92f5ea006e450641dc618d85aa8b7aa90e1b523::" providerId="AD" clId="Web-{87866B6F-9340-6F27-395C-ADC392C3AA40}" dt="2022-04-25T23:45:00.439" v="2" actId="1076"/>
      <pc:docMkLst>
        <pc:docMk/>
      </pc:docMkLst>
      <pc:sldChg chg="modSp">
        <pc:chgData name="Guest User" userId="S::urn:spo:anon#a90f3f9e9ba2b4a907388220f92f5ea006e450641dc618d85aa8b7aa90e1b523::" providerId="AD" clId="Web-{87866B6F-9340-6F27-395C-ADC392C3AA40}" dt="2022-04-25T23:45:00.439" v="2" actId="1076"/>
        <pc:sldMkLst>
          <pc:docMk/>
          <pc:sldMk cId="2055138550" sldId="262"/>
        </pc:sldMkLst>
        <pc:spChg chg="mod">
          <ac:chgData name="Guest User" userId="S::urn:spo:anon#a90f3f9e9ba2b4a907388220f92f5ea006e450641dc618d85aa8b7aa90e1b523::" providerId="AD" clId="Web-{87866B6F-9340-6F27-395C-ADC392C3AA40}" dt="2022-04-25T23:45:00.439" v="2" actId="1076"/>
          <ac:spMkLst>
            <pc:docMk/>
            <pc:sldMk cId="2055138550" sldId="262"/>
            <ac:spMk id="31" creationId="{E92363EB-9F85-4D51-AD16-A329CEBB3366}"/>
          </ac:spMkLst>
        </pc:spChg>
        <pc:spChg chg="mod">
          <ac:chgData name="Guest User" userId="S::urn:spo:anon#a90f3f9e9ba2b4a907388220f92f5ea006e450641dc618d85aa8b7aa90e1b523::" providerId="AD" clId="Web-{87866B6F-9340-6F27-395C-ADC392C3AA40}" dt="2022-04-25T23:43:06.495" v="0" actId="1076"/>
          <ac:spMkLst>
            <pc:docMk/>
            <pc:sldMk cId="2055138550" sldId="262"/>
            <ac:spMk id="38" creationId="{104C21CA-7D8D-4513-B644-4B959A2CCEC3}"/>
          </ac:spMkLst>
        </pc:spChg>
        <pc:grpChg chg="mod">
          <ac:chgData name="Guest User" userId="S::urn:spo:anon#a90f3f9e9ba2b4a907388220f92f5ea006e450641dc618d85aa8b7aa90e1b523::" providerId="AD" clId="Web-{87866B6F-9340-6F27-395C-ADC392C3AA40}" dt="2022-04-25T23:44:33.406" v="1" actId="1076"/>
          <ac:grpSpMkLst>
            <pc:docMk/>
            <pc:sldMk cId="2055138550" sldId="262"/>
            <ac:grpSpMk id="33" creationId="{E86A6977-6F35-443E-9E4D-3E9E018B8D9A}"/>
          </ac:grpSpMkLst>
        </pc:grpChg>
      </pc:sldChg>
    </pc:docChg>
  </pc:docChgLst>
  <pc:docChgLst>
    <pc:chgData name="Michelle Cowley-Cunningham" userId="S::cowleycm@dkit.ie::02b6dd87-571a-4adf-9263-a99eea00dbf2" providerId="AD" clId="Web-{0F444FE5-D00E-9384-384D-692249A9EF3E}"/>
    <pc:docChg chg="modSld">
      <pc:chgData name="Michelle Cowley-Cunningham" userId="S::cowleycm@dkit.ie::02b6dd87-571a-4adf-9263-a99eea00dbf2" providerId="AD" clId="Web-{0F444FE5-D00E-9384-384D-692249A9EF3E}" dt="2021-07-29T09:55:35.637" v="16" actId="14100"/>
      <pc:docMkLst>
        <pc:docMk/>
      </pc:docMkLst>
      <pc:sldChg chg="addSp modSp">
        <pc:chgData name="Michelle Cowley-Cunningham" userId="S::cowleycm@dkit.ie::02b6dd87-571a-4adf-9263-a99eea00dbf2" providerId="AD" clId="Web-{0F444FE5-D00E-9384-384D-692249A9EF3E}" dt="2021-07-29T09:55:35.637" v="16" actId="14100"/>
        <pc:sldMkLst>
          <pc:docMk/>
          <pc:sldMk cId="2055138550" sldId="262"/>
        </pc:sldMkLst>
        <pc:spChg chg="add mod">
          <ac:chgData name="Michelle Cowley-Cunningham" userId="S::cowleycm@dkit.ie::02b6dd87-571a-4adf-9263-a99eea00dbf2" providerId="AD" clId="Web-{0F444FE5-D00E-9384-384D-692249A9EF3E}" dt="2021-07-29T09:55:35.637" v="16" actId="14100"/>
          <ac:spMkLst>
            <pc:docMk/>
            <pc:sldMk cId="2055138550" sldId="262"/>
            <ac:spMk id="3" creationId="{115954B5-C22E-4823-8B42-AFC82DE6418E}"/>
          </ac:spMkLst>
        </pc:spChg>
      </pc:sldChg>
    </pc:docChg>
  </pc:docChgLst>
  <pc:docChgLst>
    <pc:chgData name="Michelle Cowley-Cunningham" userId="S::cowleycm@dkit.ie::02b6dd87-571a-4adf-9263-a99eea00dbf2" providerId="AD" clId="Web-{BE28F0B6-3ED3-14BF-2AB3-925C10B41F5E}"/>
    <pc:docChg chg="addSld delSld modSld">
      <pc:chgData name="Michelle Cowley-Cunningham" userId="S::cowleycm@dkit.ie::02b6dd87-571a-4adf-9263-a99eea00dbf2" providerId="AD" clId="Web-{BE28F0B6-3ED3-14BF-2AB3-925C10B41F5E}" dt="2021-07-27T17:09:56.366" v="77" actId="20577"/>
      <pc:docMkLst>
        <pc:docMk/>
      </pc:docMkLst>
      <pc:sldChg chg="addSp delSp modSp">
        <pc:chgData name="Michelle Cowley-Cunningham" userId="S::cowleycm@dkit.ie::02b6dd87-571a-4adf-9263-a99eea00dbf2" providerId="AD" clId="Web-{BE28F0B6-3ED3-14BF-2AB3-925C10B41F5E}" dt="2021-07-27T17:09:56.366" v="77" actId="20577"/>
        <pc:sldMkLst>
          <pc:docMk/>
          <pc:sldMk cId="1583702769" sldId="263"/>
        </pc:sldMkLst>
        <pc:spChg chg="del">
          <ac:chgData name="Michelle Cowley-Cunningham" userId="S::cowleycm@dkit.ie::02b6dd87-571a-4adf-9263-a99eea00dbf2" providerId="AD" clId="Web-{BE28F0B6-3ED3-14BF-2AB3-925C10B41F5E}" dt="2021-07-27T17:02:28.983" v="3"/>
          <ac:spMkLst>
            <pc:docMk/>
            <pc:sldMk cId="1583702769" sldId="263"/>
            <ac:spMk id="5" creationId="{5AD5538A-8FAE-40E3-982D-23BF550E9D01}"/>
          </ac:spMkLst>
        </pc:spChg>
        <pc:spChg chg="add mod">
          <ac:chgData name="Michelle Cowley-Cunningham" userId="S::cowleycm@dkit.ie::02b6dd87-571a-4adf-9263-a99eea00dbf2" providerId="AD" clId="Web-{BE28F0B6-3ED3-14BF-2AB3-925C10B41F5E}" dt="2021-07-27T17:09:56.366" v="77" actId="20577"/>
          <ac:spMkLst>
            <pc:docMk/>
            <pc:sldMk cId="1583702769" sldId="263"/>
            <ac:spMk id="6" creationId="{73039FED-1AFD-4B79-A6A1-457F12C2AF0B}"/>
          </ac:spMkLst>
        </pc:spChg>
        <pc:spChg chg="del">
          <ac:chgData name="Michelle Cowley-Cunningham" userId="S::cowleycm@dkit.ie::02b6dd87-571a-4adf-9263-a99eea00dbf2" providerId="AD" clId="Web-{BE28F0B6-3ED3-14BF-2AB3-925C10B41F5E}" dt="2021-07-27T17:02:24.952" v="2"/>
          <ac:spMkLst>
            <pc:docMk/>
            <pc:sldMk cId="1583702769" sldId="263"/>
            <ac:spMk id="9" creationId="{8E688867-86B0-437D-B446-56E6630B5D38}"/>
          </ac:spMkLst>
        </pc:spChg>
        <pc:spChg chg="del">
          <ac:chgData name="Michelle Cowley-Cunningham" userId="S::cowleycm@dkit.ie::02b6dd87-571a-4adf-9263-a99eea00dbf2" providerId="AD" clId="Web-{BE28F0B6-3ED3-14BF-2AB3-925C10B41F5E}" dt="2021-07-27T17:02:17.577" v="0"/>
          <ac:spMkLst>
            <pc:docMk/>
            <pc:sldMk cId="1583702769" sldId="263"/>
            <ac:spMk id="10" creationId="{56168CAE-13CE-413F-8EDE-C405D09BBC70}"/>
          </ac:spMkLst>
        </pc:spChg>
        <pc:spChg chg="del">
          <ac:chgData name="Michelle Cowley-Cunningham" userId="S::cowleycm@dkit.ie::02b6dd87-571a-4adf-9263-a99eea00dbf2" providerId="AD" clId="Web-{BE28F0B6-3ED3-14BF-2AB3-925C10B41F5E}" dt="2021-07-27T17:02:23.920" v="1"/>
          <ac:spMkLst>
            <pc:docMk/>
            <pc:sldMk cId="1583702769" sldId="263"/>
            <ac:spMk id="12" creationId="{29FD8DE6-C9FA-40F6-9C79-8EBF1FF64974}"/>
          </ac:spMkLst>
        </pc:spChg>
        <pc:picChg chg="del mod">
          <ac:chgData name="Michelle Cowley-Cunningham" userId="S::cowleycm@dkit.ie::02b6dd87-571a-4adf-9263-a99eea00dbf2" providerId="AD" clId="Web-{BE28F0B6-3ED3-14BF-2AB3-925C10B41F5E}" dt="2021-07-27T17:07:01.317" v="43"/>
          <ac:picMkLst>
            <pc:docMk/>
            <pc:sldMk cId="1583702769" sldId="263"/>
            <ac:picMk id="3" creationId="{8CDA18E7-A70F-4FE0-8BA7-1C77939BEE60}"/>
          </ac:picMkLst>
        </pc:picChg>
        <pc:picChg chg="add mod">
          <ac:chgData name="Michelle Cowley-Cunningham" userId="S::cowleycm@dkit.ie::02b6dd87-571a-4adf-9263-a99eea00dbf2" providerId="AD" clId="Web-{BE28F0B6-3ED3-14BF-2AB3-925C10B41F5E}" dt="2021-07-27T17:06:59.395" v="42" actId="1076"/>
          <ac:picMkLst>
            <pc:docMk/>
            <pc:sldMk cId="1583702769" sldId="263"/>
            <ac:picMk id="11" creationId="{D660338D-A9DB-4EF5-8800-108E9225CFBC}"/>
          </ac:picMkLst>
        </pc:picChg>
      </pc:sldChg>
      <pc:sldChg chg="add del replId">
        <pc:chgData name="Michelle Cowley-Cunningham" userId="S::cowleycm@dkit.ie::02b6dd87-571a-4adf-9263-a99eea00dbf2" providerId="AD" clId="Web-{BE28F0B6-3ED3-14BF-2AB3-925C10B41F5E}" dt="2021-07-27T17:03:06.343" v="10"/>
        <pc:sldMkLst>
          <pc:docMk/>
          <pc:sldMk cId="3330167709" sldId="264"/>
        </pc:sldMkLst>
      </pc:sldChg>
    </pc:docChg>
  </pc:docChgLst>
  <pc:docChgLst>
    <pc:chgData name="Guest User" userId="S::urn:spo:anon#2ea6caf77f01d9eef7cff9690feab679092d1b6d8f7216f38fb7eee0bc23d2b7::" providerId="AD" clId="Web-{E14824E5-8C94-19EF-77D6-DD97E5644801}"/>
    <pc:docChg chg="modSld">
      <pc:chgData name="Guest User" userId="S::urn:spo:anon#2ea6caf77f01d9eef7cff9690feab679092d1b6d8f7216f38fb7eee0bc23d2b7::" providerId="AD" clId="Web-{E14824E5-8C94-19EF-77D6-DD97E5644801}" dt="2021-06-25T12:10:13.169" v="5"/>
      <pc:docMkLst>
        <pc:docMk/>
      </pc:docMkLst>
      <pc:sldChg chg="modSp">
        <pc:chgData name="Guest User" userId="S::urn:spo:anon#2ea6caf77f01d9eef7cff9690feab679092d1b6d8f7216f38fb7eee0bc23d2b7::" providerId="AD" clId="Web-{E14824E5-8C94-19EF-77D6-DD97E5644801}" dt="2021-06-25T12:10:13.169" v="5"/>
        <pc:sldMkLst>
          <pc:docMk/>
          <pc:sldMk cId="4155828163" sldId="258"/>
        </pc:sldMkLst>
        <pc:spChg chg="mod">
          <ac:chgData name="Guest User" userId="S::urn:spo:anon#2ea6caf77f01d9eef7cff9690feab679092d1b6d8f7216f38fb7eee0bc23d2b7::" providerId="AD" clId="Web-{E14824E5-8C94-19EF-77D6-DD97E5644801}" dt="2021-06-25T12:10:13.169" v="5"/>
          <ac:spMkLst>
            <pc:docMk/>
            <pc:sldMk cId="4155828163" sldId="258"/>
            <ac:spMk id="12" creationId="{29FD8DE6-C9FA-40F6-9C79-8EBF1FF64974}"/>
          </ac:spMkLst>
        </pc:spChg>
        <pc:picChg chg="mod">
          <ac:chgData name="Guest User" userId="S::urn:spo:anon#2ea6caf77f01d9eef7cff9690feab679092d1b6d8f7216f38fb7eee0bc23d2b7::" providerId="AD" clId="Web-{E14824E5-8C94-19EF-77D6-DD97E5644801}" dt="2021-06-25T12:01:30.946" v="0" actId="1076"/>
          <ac:picMkLst>
            <pc:docMk/>
            <pc:sldMk cId="4155828163" sldId="258"/>
            <ac:picMk id="3" creationId="{8CDA18E7-A70F-4FE0-8BA7-1C77939BEE60}"/>
          </ac:picMkLst>
        </pc:picChg>
      </pc:sldChg>
    </pc:docChg>
  </pc:docChgLst>
  <pc:docChgLst>
    <pc:chgData name="Michelle Cowley-Cunningham" userId="S::cowleycm@dkit.ie::02b6dd87-571a-4adf-9263-a99eea00dbf2" providerId="AD" clId="Web-{26CCC926-EC52-10F8-E784-0282446E803E}"/>
    <pc:docChg chg="addSld modSld">
      <pc:chgData name="Michelle Cowley-Cunningham" userId="S::cowleycm@dkit.ie::02b6dd87-571a-4adf-9263-a99eea00dbf2" providerId="AD" clId="Web-{26CCC926-EC52-10F8-E784-0282446E803E}" dt="2021-07-07T20:35:59.484" v="63" actId="20577"/>
      <pc:docMkLst>
        <pc:docMk/>
      </pc:docMkLst>
      <pc:sldChg chg="modSp">
        <pc:chgData name="Michelle Cowley-Cunningham" userId="S::cowleycm@dkit.ie::02b6dd87-571a-4adf-9263-a99eea00dbf2" providerId="AD" clId="Web-{26CCC926-EC52-10F8-E784-0282446E803E}" dt="2021-07-07T20:32:04.180" v="36" actId="20577"/>
        <pc:sldMkLst>
          <pc:docMk/>
          <pc:sldMk cId="4155828163" sldId="258"/>
        </pc:sldMkLst>
        <pc:spChg chg="mod">
          <ac:chgData name="Michelle Cowley-Cunningham" userId="S::cowleycm@dkit.ie::02b6dd87-571a-4adf-9263-a99eea00dbf2" providerId="AD" clId="Web-{26CCC926-EC52-10F8-E784-0282446E803E}" dt="2021-07-07T20:32:04.180" v="36" actId="20577"/>
          <ac:spMkLst>
            <pc:docMk/>
            <pc:sldMk cId="4155828163" sldId="258"/>
            <ac:spMk id="10" creationId="{56168CAE-13CE-413F-8EDE-C405D09BBC70}"/>
          </ac:spMkLst>
        </pc:spChg>
      </pc:sldChg>
      <pc:sldChg chg="modSp add replId">
        <pc:chgData name="Michelle Cowley-Cunningham" userId="S::cowleycm@dkit.ie::02b6dd87-571a-4adf-9263-a99eea00dbf2" providerId="AD" clId="Web-{26CCC926-EC52-10F8-E784-0282446E803E}" dt="2021-07-07T20:35:59.484" v="63" actId="20577"/>
        <pc:sldMkLst>
          <pc:docMk/>
          <pc:sldMk cId="3441954831" sldId="261"/>
        </pc:sldMkLst>
        <pc:spChg chg="mod">
          <ac:chgData name="Michelle Cowley-Cunningham" userId="S::cowleycm@dkit.ie::02b6dd87-571a-4adf-9263-a99eea00dbf2" providerId="AD" clId="Web-{26CCC926-EC52-10F8-E784-0282446E803E}" dt="2021-07-07T20:35:47.514" v="59" actId="20577"/>
          <ac:spMkLst>
            <pc:docMk/>
            <pc:sldMk cId="3441954831" sldId="261"/>
            <ac:spMk id="2" creationId="{0C9C286A-9DAB-404F-BC36-DDEFD53BFBA9}"/>
          </ac:spMkLst>
        </pc:spChg>
        <pc:spChg chg="mod">
          <ac:chgData name="Michelle Cowley-Cunningham" userId="S::cowleycm@dkit.ie::02b6dd87-571a-4adf-9263-a99eea00dbf2" providerId="AD" clId="Web-{26CCC926-EC52-10F8-E784-0282446E803E}" dt="2021-07-07T20:35:51.874" v="60" actId="20577"/>
          <ac:spMkLst>
            <pc:docMk/>
            <pc:sldMk cId="3441954831" sldId="261"/>
            <ac:spMk id="8" creationId="{DEA0F877-3571-49D1-8B68-468AD9CCA46B}"/>
          </ac:spMkLst>
        </pc:spChg>
        <pc:spChg chg="mod">
          <ac:chgData name="Michelle Cowley-Cunningham" userId="S::cowleycm@dkit.ie::02b6dd87-571a-4adf-9263-a99eea00dbf2" providerId="AD" clId="Web-{26CCC926-EC52-10F8-E784-0282446E803E}" dt="2021-07-07T20:35:53.858" v="61" actId="20577"/>
          <ac:spMkLst>
            <pc:docMk/>
            <pc:sldMk cId="3441954831" sldId="261"/>
            <ac:spMk id="9" creationId="{8E688867-86B0-437D-B446-56E6630B5D38}"/>
          </ac:spMkLst>
        </pc:spChg>
        <pc:spChg chg="mod">
          <ac:chgData name="Michelle Cowley-Cunningham" userId="S::cowleycm@dkit.ie::02b6dd87-571a-4adf-9263-a99eea00dbf2" providerId="AD" clId="Web-{26CCC926-EC52-10F8-E784-0282446E803E}" dt="2021-07-07T20:35:59.484" v="63" actId="20577"/>
          <ac:spMkLst>
            <pc:docMk/>
            <pc:sldMk cId="3441954831" sldId="261"/>
            <ac:spMk id="10" creationId="{56168CAE-13CE-413F-8EDE-C405D09BBC70}"/>
          </ac:spMkLst>
        </pc:spChg>
        <pc:spChg chg="mod">
          <ac:chgData name="Michelle Cowley-Cunningham" userId="S::cowleycm@dkit.ie::02b6dd87-571a-4adf-9263-a99eea00dbf2" providerId="AD" clId="Web-{26CCC926-EC52-10F8-E784-0282446E803E}" dt="2021-07-07T20:35:57.015" v="62" actId="20577"/>
          <ac:spMkLst>
            <pc:docMk/>
            <pc:sldMk cId="3441954831" sldId="261"/>
            <ac:spMk id="12" creationId="{29FD8DE6-C9FA-40F6-9C79-8EBF1FF64974}"/>
          </ac:spMkLst>
        </pc:spChg>
      </pc:sldChg>
    </pc:docChg>
  </pc:docChgLst>
  <pc:docChgLst>
    <pc:chgData name="Michelle Cowley-Cunningham" userId="S::cowleycm@dkit.ie::02b6dd87-571a-4adf-9263-a99eea00dbf2" providerId="AD" clId="Web-{883F02D3-AE0E-706C-391C-9291731AA31F}"/>
    <pc:docChg chg="modSld">
      <pc:chgData name="Michelle Cowley-Cunningham" userId="S::cowleycm@dkit.ie::02b6dd87-571a-4adf-9263-a99eea00dbf2" providerId="AD" clId="Web-{883F02D3-AE0E-706C-391C-9291731AA31F}" dt="2021-07-28T14:59:37.973" v="2" actId="20577"/>
      <pc:docMkLst>
        <pc:docMk/>
      </pc:docMkLst>
      <pc:sldChg chg="modSp">
        <pc:chgData name="Michelle Cowley-Cunningham" userId="S::cowleycm@dkit.ie::02b6dd87-571a-4adf-9263-a99eea00dbf2" providerId="AD" clId="Web-{883F02D3-AE0E-706C-391C-9291731AA31F}" dt="2021-07-28T14:59:37.973" v="2" actId="20577"/>
        <pc:sldMkLst>
          <pc:docMk/>
          <pc:sldMk cId="1583702769" sldId="263"/>
        </pc:sldMkLst>
        <pc:spChg chg="mod">
          <ac:chgData name="Michelle Cowley-Cunningham" userId="S::cowleycm@dkit.ie::02b6dd87-571a-4adf-9263-a99eea00dbf2" providerId="AD" clId="Web-{883F02D3-AE0E-706C-391C-9291731AA31F}" dt="2021-07-28T14:59:37.973" v="2" actId="20577"/>
          <ac:spMkLst>
            <pc:docMk/>
            <pc:sldMk cId="1583702769" sldId="263"/>
            <ac:spMk id="6" creationId="{73039FED-1AFD-4B79-A6A1-457F12C2AF0B}"/>
          </ac:spMkLst>
        </pc:spChg>
      </pc:sldChg>
    </pc:docChg>
  </pc:docChgLst>
  <pc:docChgLst>
    <pc:chgData name="Michelle Cowley-Cunningham" userId="S::cowleycm@dkit.ie::02b6dd87-571a-4adf-9263-a99eea00dbf2" providerId="AD" clId="Web-{4073EEFA-FD46-3F21-879E-3546323EBBD6}"/>
    <pc:docChg chg="addSld modSld sldOrd">
      <pc:chgData name="Michelle Cowley-Cunningham" userId="S::cowleycm@dkit.ie::02b6dd87-571a-4adf-9263-a99eea00dbf2" providerId="AD" clId="Web-{4073EEFA-FD46-3F21-879E-3546323EBBD6}" dt="2021-06-26T10:57:41.301" v="18"/>
      <pc:docMkLst>
        <pc:docMk/>
      </pc:docMkLst>
      <pc:sldChg chg="modSp">
        <pc:chgData name="Michelle Cowley-Cunningham" userId="S::cowleycm@dkit.ie::02b6dd87-571a-4adf-9263-a99eea00dbf2" providerId="AD" clId="Web-{4073EEFA-FD46-3F21-879E-3546323EBBD6}" dt="2021-06-26T10:55:11.524" v="16" actId="1076"/>
        <pc:sldMkLst>
          <pc:docMk/>
          <pc:sldMk cId="4155828163" sldId="258"/>
        </pc:sldMkLst>
        <pc:spChg chg="mod">
          <ac:chgData name="Michelle Cowley-Cunningham" userId="S::cowleycm@dkit.ie::02b6dd87-571a-4adf-9263-a99eea00dbf2" providerId="AD" clId="Web-{4073EEFA-FD46-3F21-879E-3546323EBBD6}" dt="2021-06-26T10:54:59.695" v="15" actId="1076"/>
          <ac:spMkLst>
            <pc:docMk/>
            <pc:sldMk cId="4155828163" sldId="258"/>
            <ac:spMk id="9" creationId="{8E688867-86B0-437D-B446-56E6630B5D38}"/>
          </ac:spMkLst>
        </pc:spChg>
        <pc:spChg chg="mod">
          <ac:chgData name="Michelle Cowley-Cunningham" userId="S::cowleycm@dkit.ie::02b6dd87-571a-4adf-9263-a99eea00dbf2" providerId="AD" clId="Web-{4073EEFA-FD46-3F21-879E-3546323EBBD6}" dt="2021-06-26T10:55:11.524" v="16" actId="1076"/>
          <ac:spMkLst>
            <pc:docMk/>
            <pc:sldMk cId="4155828163" sldId="258"/>
            <ac:spMk id="10" creationId="{56168CAE-13CE-413F-8EDE-C405D09BBC70}"/>
          </ac:spMkLst>
        </pc:spChg>
        <pc:spChg chg="mod">
          <ac:chgData name="Michelle Cowley-Cunningham" userId="S::cowleycm@dkit.ie::02b6dd87-571a-4adf-9263-a99eea00dbf2" providerId="AD" clId="Web-{4073EEFA-FD46-3F21-879E-3546323EBBD6}" dt="2021-06-26T10:53:15.454" v="1" actId="14100"/>
          <ac:spMkLst>
            <pc:docMk/>
            <pc:sldMk cId="4155828163" sldId="258"/>
            <ac:spMk id="12" creationId="{29FD8DE6-C9FA-40F6-9C79-8EBF1FF64974}"/>
          </ac:spMkLst>
        </pc:spChg>
      </pc:sldChg>
      <pc:sldChg chg="add">
        <pc:chgData name="Michelle Cowley-Cunningham" userId="S::cowleycm@dkit.ie::02b6dd87-571a-4adf-9263-a99eea00dbf2" providerId="AD" clId="Web-{4073EEFA-FD46-3F21-879E-3546323EBBD6}" dt="2021-06-26T10:51:55.151" v="0"/>
        <pc:sldMkLst>
          <pc:docMk/>
          <pc:sldMk cId="1808468242" sldId="259"/>
        </pc:sldMkLst>
      </pc:sldChg>
      <pc:sldChg chg="add ord">
        <pc:chgData name="Michelle Cowley-Cunningham" userId="S::cowleycm@dkit.ie::02b6dd87-571a-4adf-9263-a99eea00dbf2" providerId="AD" clId="Web-{4073EEFA-FD46-3F21-879E-3546323EBBD6}" dt="2021-06-26T10:57:41.301" v="18"/>
        <pc:sldMkLst>
          <pc:docMk/>
          <pc:sldMk cId="1764644846" sldId="260"/>
        </pc:sldMkLst>
      </pc:sldChg>
    </pc:docChg>
  </pc:docChgLst>
  <pc:docChgLst>
    <pc:chgData name="Michelle Cowley-Cunningham" userId="S::cowleycm@dkit.ie::02b6dd87-571a-4adf-9263-a99eea00dbf2" providerId="AD" clId="Web-{B499FE44-5619-44EF-B10D-4236ED5F785F}"/>
    <pc:docChg chg="addSld delSld modSld">
      <pc:chgData name="Michelle Cowley-Cunningham" userId="S::cowleycm@dkit.ie::02b6dd87-571a-4adf-9263-a99eea00dbf2" providerId="AD" clId="Web-{B499FE44-5619-44EF-B10D-4236ED5F785F}" dt="2021-06-25T10:55:14.130" v="115" actId="20577"/>
      <pc:docMkLst>
        <pc:docMk/>
      </pc:docMkLst>
      <pc:sldChg chg="del">
        <pc:chgData name="Michelle Cowley-Cunningham" userId="S::cowleycm@dkit.ie::02b6dd87-571a-4adf-9263-a99eea00dbf2" providerId="AD" clId="Web-{B499FE44-5619-44EF-B10D-4236ED5F785F}" dt="2021-06-25T10:37:57.048" v="1"/>
        <pc:sldMkLst>
          <pc:docMk/>
          <pc:sldMk cId="109857222" sldId="256"/>
        </pc:sldMkLst>
      </pc:sldChg>
      <pc:sldChg chg="addSp modSp add">
        <pc:chgData name="Michelle Cowley-Cunningham" userId="S::cowleycm@dkit.ie::02b6dd87-571a-4adf-9263-a99eea00dbf2" providerId="AD" clId="Web-{B499FE44-5619-44EF-B10D-4236ED5F785F}" dt="2021-06-25T10:55:14.130" v="115" actId="20577"/>
        <pc:sldMkLst>
          <pc:docMk/>
          <pc:sldMk cId="4046602521" sldId="257"/>
        </pc:sldMkLst>
        <pc:spChg chg="mod">
          <ac:chgData name="Michelle Cowley-Cunningham" userId="S::cowleycm@dkit.ie::02b6dd87-571a-4adf-9263-a99eea00dbf2" providerId="AD" clId="Web-{B499FE44-5619-44EF-B10D-4236ED5F785F}" dt="2021-06-25T10:55:14.130" v="115" actId="20577"/>
          <ac:spMkLst>
            <pc:docMk/>
            <pc:sldMk cId="4046602521" sldId="257"/>
            <ac:spMk id="3" creationId="{884688E1-51E4-449A-87C8-FE7FACD1F000}"/>
          </ac:spMkLst>
        </pc:spChg>
        <pc:picChg chg="add mod">
          <ac:chgData name="Michelle Cowley-Cunningham" userId="S::cowleycm@dkit.ie::02b6dd87-571a-4adf-9263-a99eea00dbf2" providerId="AD" clId="Web-{B499FE44-5619-44EF-B10D-4236ED5F785F}" dt="2021-06-25T10:44:15.663" v="58" actId="1076"/>
          <ac:picMkLst>
            <pc:docMk/>
            <pc:sldMk cId="4046602521" sldId="257"/>
            <ac:picMk id="4" creationId="{0FB255B3-22B1-48C1-89EE-3198D1587215}"/>
          </ac:picMkLst>
        </pc:picChg>
      </pc:sldChg>
      <pc:sldChg chg="addSp modSp add">
        <pc:chgData name="Michelle Cowley-Cunningham" userId="S::cowleycm@dkit.ie::02b6dd87-571a-4adf-9263-a99eea00dbf2" providerId="AD" clId="Web-{B499FE44-5619-44EF-B10D-4236ED5F785F}" dt="2021-06-25T10:53:40.628" v="107" actId="20577"/>
        <pc:sldMkLst>
          <pc:docMk/>
          <pc:sldMk cId="4155828163" sldId="258"/>
        </pc:sldMkLst>
        <pc:spChg chg="mod">
          <ac:chgData name="Michelle Cowley-Cunningham" userId="S::cowleycm@dkit.ie::02b6dd87-571a-4adf-9263-a99eea00dbf2" providerId="AD" clId="Web-{B499FE44-5619-44EF-B10D-4236ED5F785F}" dt="2021-06-25T10:46:58.478" v="72" actId="20577"/>
          <ac:spMkLst>
            <pc:docMk/>
            <pc:sldMk cId="4155828163" sldId="258"/>
            <ac:spMk id="2" creationId="{0C9C286A-9DAB-404F-BC36-DDEFD53BFBA9}"/>
          </ac:spMkLst>
        </pc:spChg>
        <pc:spChg chg="mod">
          <ac:chgData name="Michelle Cowley-Cunningham" userId="S::cowleycm@dkit.ie::02b6dd87-571a-4adf-9263-a99eea00dbf2" providerId="AD" clId="Web-{B499FE44-5619-44EF-B10D-4236ED5F785F}" dt="2021-06-25T10:45:44.774" v="65" actId="1076"/>
          <ac:spMkLst>
            <pc:docMk/>
            <pc:sldMk cId="4155828163" sldId="258"/>
            <ac:spMk id="8" creationId="{DEA0F877-3571-49D1-8B68-468AD9CCA46B}"/>
          </ac:spMkLst>
        </pc:spChg>
        <pc:spChg chg="mod">
          <ac:chgData name="Michelle Cowley-Cunningham" userId="S::cowleycm@dkit.ie::02b6dd87-571a-4adf-9263-a99eea00dbf2" providerId="AD" clId="Web-{B499FE44-5619-44EF-B10D-4236ED5F785F}" dt="2021-06-25T10:53:40.628" v="107" actId="20577"/>
          <ac:spMkLst>
            <pc:docMk/>
            <pc:sldMk cId="4155828163" sldId="258"/>
            <ac:spMk id="9" creationId="{8E688867-86B0-437D-B446-56E6630B5D38}"/>
          </ac:spMkLst>
        </pc:spChg>
        <pc:spChg chg="mod">
          <ac:chgData name="Michelle Cowley-Cunningham" userId="S::cowleycm@dkit.ie::02b6dd87-571a-4adf-9263-a99eea00dbf2" providerId="AD" clId="Web-{B499FE44-5619-44EF-B10D-4236ED5F785F}" dt="2021-06-25T10:47:09.103" v="73" actId="20577"/>
          <ac:spMkLst>
            <pc:docMk/>
            <pc:sldMk cId="4155828163" sldId="258"/>
            <ac:spMk id="10" creationId="{56168CAE-13CE-413F-8EDE-C405D09BBC70}"/>
          </ac:spMkLst>
        </pc:spChg>
        <pc:spChg chg="mod">
          <ac:chgData name="Michelle Cowley-Cunningham" userId="S::cowleycm@dkit.ie::02b6dd87-571a-4adf-9263-a99eea00dbf2" providerId="AD" clId="Web-{B499FE44-5619-44EF-B10D-4236ED5F785F}" dt="2021-06-25T10:47:12.822" v="74" actId="20577"/>
          <ac:spMkLst>
            <pc:docMk/>
            <pc:sldMk cId="4155828163" sldId="258"/>
            <ac:spMk id="12" creationId="{29FD8DE6-C9FA-40F6-9C79-8EBF1FF64974}"/>
          </ac:spMkLst>
        </pc:spChg>
        <pc:picChg chg="add mod">
          <ac:chgData name="Michelle Cowley-Cunningham" userId="S::cowleycm@dkit.ie::02b6dd87-571a-4adf-9263-a99eea00dbf2" providerId="AD" clId="Web-{B499FE44-5619-44EF-B10D-4236ED5F785F}" dt="2021-06-25T10:49:11.980" v="94" actId="1076"/>
          <ac:picMkLst>
            <pc:docMk/>
            <pc:sldMk cId="4155828163" sldId="258"/>
            <ac:picMk id="3" creationId="{8CDA18E7-A70F-4FE0-8BA7-1C77939BEE60}"/>
          </ac:picMkLst>
        </pc:picChg>
      </pc:sldChg>
    </pc:docChg>
  </pc:docChgLst>
  <pc:docChgLst>
    <pc:chgData name="Michelle Cowley-Cunningham" userId="S::cowleycm@dkit.ie::02b6dd87-571a-4adf-9263-a99eea00dbf2" providerId="AD" clId="Web-{A3DD55C4-1D90-9461-A9BD-65F122CC5406}"/>
    <pc:docChg chg="modSld">
      <pc:chgData name="Michelle Cowley-Cunningham" userId="S::cowleycm@dkit.ie::02b6dd87-571a-4adf-9263-a99eea00dbf2" providerId="AD" clId="Web-{A3DD55C4-1D90-9461-A9BD-65F122CC5406}" dt="2021-08-31T13:24:50.453" v="7"/>
      <pc:docMkLst>
        <pc:docMk/>
      </pc:docMkLst>
      <pc:sldChg chg="addSp modSp">
        <pc:chgData name="Michelle Cowley-Cunningham" userId="S::cowleycm@dkit.ie::02b6dd87-571a-4adf-9263-a99eea00dbf2" providerId="AD" clId="Web-{A3DD55C4-1D90-9461-A9BD-65F122CC5406}" dt="2021-08-31T13:24:50.453" v="7"/>
        <pc:sldMkLst>
          <pc:docMk/>
          <pc:sldMk cId="1808468242" sldId="259"/>
        </pc:sldMkLst>
        <pc:spChg chg="add mod">
          <ac:chgData name="Michelle Cowley-Cunningham" userId="S::cowleycm@dkit.ie::02b6dd87-571a-4adf-9263-a99eea00dbf2" providerId="AD" clId="Web-{A3DD55C4-1D90-9461-A9BD-65F122CC5406}" dt="2021-08-31T13:23:37.639" v="3" actId="1076"/>
          <ac:spMkLst>
            <pc:docMk/>
            <pc:sldMk cId="1808468242" sldId="259"/>
            <ac:spMk id="57" creationId="{A22E0B6B-10CF-4BDB-A854-15FF87E9E719}"/>
          </ac:spMkLst>
        </pc:spChg>
        <pc:graphicFrameChg chg="mod modGraphic">
          <ac:chgData name="Michelle Cowley-Cunningham" userId="S::cowleycm@dkit.ie::02b6dd87-571a-4adf-9263-a99eea00dbf2" providerId="AD" clId="Web-{A3DD55C4-1D90-9461-A9BD-65F122CC5406}" dt="2021-08-31T13:24:50.453" v="7"/>
          <ac:graphicFrameMkLst>
            <pc:docMk/>
            <pc:sldMk cId="1808468242" sldId="259"/>
            <ac:graphicFrameMk id="4" creationId="{9232FB01-D1DA-456E-A0D4-55F059554387}"/>
          </ac:graphicFrameMkLst>
        </pc:graphicFrameChg>
      </pc:sldChg>
    </pc:docChg>
  </pc:docChgLst>
  <pc:docChgLst>
    <pc:chgData name="Michelle Cowley-Cunningham" userId="S::cowleycm@dkit.ie::02b6dd87-571a-4adf-9263-a99eea00dbf2" providerId="AD" clId="Web-{374D4373-4407-A6FE-3976-A1948D78EBC8}"/>
    <pc:docChg chg="delSld modSld sldOrd">
      <pc:chgData name="Michelle Cowley-Cunningham" userId="S::cowleycm@dkit.ie::02b6dd87-571a-4adf-9263-a99eea00dbf2" providerId="AD" clId="Web-{374D4373-4407-A6FE-3976-A1948D78EBC8}" dt="2021-07-29T10:07:23.180" v="13"/>
      <pc:docMkLst>
        <pc:docMk/>
      </pc:docMkLst>
      <pc:sldChg chg="modSp ord">
        <pc:chgData name="Michelle Cowley-Cunningham" userId="S::cowleycm@dkit.ie::02b6dd87-571a-4adf-9263-a99eea00dbf2" providerId="AD" clId="Web-{374D4373-4407-A6FE-3976-A1948D78EBC8}" dt="2021-07-29T10:07:23.180" v="13"/>
        <pc:sldMkLst>
          <pc:docMk/>
          <pc:sldMk cId="4046602521" sldId="257"/>
        </pc:sldMkLst>
        <pc:spChg chg="mod">
          <ac:chgData name="Michelle Cowley-Cunningham" userId="S::cowleycm@dkit.ie::02b6dd87-571a-4adf-9263-a99eea00dbf2" providerId="AD" clId="Web-{374D4373-4407-A6FE-3976-A1948D78EBC8}" dt="2021-07-29T10:06:49.789" v="10" actId="20577"/>
          <ac:spMkLst>
            <pc:docMk/>
            <pc:sldMk cId="4046602521" sldId="257"/>
            <ac:spMk id="3" creationId="{884688E1-51E4-449A-87C8-FE7FACD1F000}"/>
          </ac:spMkLst>
        </pc:spChg>
      </pc:sldChg>
      <pc:sldChg chg="del ord">
        <pc:chgData name="Michelle Cowley-Cunningham" userId="S::cowleycm@dkit.ie::02b6dd87-571a-4adf-9263-a99eea00dbf2" providerId="AD" clId="Web-{374D4373-4407-A6FE-3976-A1948D78EBC8}" dt="2021-07-29T10:07:14.805" v="12"/>
        <pc:sldMkLst>
          <pc:docMk/>
          <pc:sldMk cId="3441954831" sldId="261"/>
        </pc:sldMkLst>
      </pc:sldChg>
    </pc:docChg>
  </pc:docChgLst>
  <pc:docChgLst>
    <pc:chgData clId="Web-{883F02D3-AE0E-706C-391C-9291731AA31F}"/>
    <pc:docChg chg="modSld">
      <pc:chgData name="" userId="" providerId="" clId="Web-{883F02D3-AE0E-706C-391C-9291731AA31F}" dt="2021-07-28T14:59:31.285" v="0" actId="20577"/>
      <pc:docMkLst>
        <pc:docMk/>
      </pc:docMkLst>
      <pc:sldChg chg="modSp">
        <pc:chgData name="" userId="" providerId="" clId="Web-{883F02D3-AE0E-706C-391C-9291731AA31F}" dt="2021-07-28T14:59:31.285" v="0" actId="20577"/>
        <pc:sldMkLst>
          <pc:docMk/>
          <pc:sldMk cId="1583702769" sldId="263"/>
        </pc:sldMkLst>
        <pc:spChg chg="mod">
          <ac:chgData name="" userId="" providerId="" clId="Web-{883F02D3-AE0E-706C-391C-9291731AA31F}" dt="2021-07-28T14:59:31.285" v="0" actId="20577"/>
          <ac:spMkLst>
            <pc:docMk/>
            <pc:sldMk cId="1583702769" sldId="263"/>
            <ac:spMk id="6" creationId="{73039FED-1AFD-4B79-A6A1-457F12C2AF0B}"/>
          </ac:spMkLst>
        </pc:spChg>
      </pc:sldChg>
    </pc:docChg>
  </pc:docChgLst>
  <pc:docChgLst>
    <pc:chgData name="Guest User" userId="S::urn:spo:anon#2ea6caf77f01d9eef7cff9690feab679092d1b6d8f7216f38fb7eee0bc23d2b7::" providerId="AD" clId="Web-{F538965F-2F02-2959-EABD-98C2198B9D2B}"/>
    <pc:docChg chg="delSld">
      <pc:chgData name="Guest User" userId="S::urn:spo:anon#2ea6caf77f01d9eef7cff9690feab679092d1b6d8f7216f38fb7eee0bc23d2b7::" providerId="AD" clId="Web-{F538965F-2F02-2959-EABD-98C2198B9D2B}" dt="2022-03-24T16:11:44.173" v="1"/>
      <pc:docMkLst>
        <pc:docMk/>
      </pc:docMkLst>
      <pc:sldChg chg="del">
        <pc:chgData name="Guest User" userId="S::urn:spo:anon#2ea6caf77f01d9eef7cff9690feab679092d1b6d8f7216f38fb7eee0bc23d2b7::" providerId="AD" clId="Web-{F538965F-2F02-2959-EABD-98C2198B9D2B}" dt="2022-03-24T16:11:44.173" v="1"/>
        <pc:sldMkLst>
          <pc:docMk/>
          <pc:sldMk cId="1808468242" sldId="259"/>
        </pc:sldMkLst>
      </pc:sldChg>
      <pc:sldChg chg="del">
        <pc:chgData name="Guest User" userId="S::urn:spo:anon#2ea6caf77f01d9eef7cff9690feab679092d1b6d8f7216f38fb7eee0bc23d2b7::" providerId="AD" clId="Web-{F538965F-2F02-2959-EABD-98C2198B9D2B}" dt="2022-03-24T16:11:43.204" v="0"/>
        <pc:sldMkLst>
          <pc:docMk/>
          <pc:sldMk cId="1989419957" sldId="264"/>
        </pc:sldMkLst>
      </pc:sldChg>
    </pc:docChg>
  </pc:docChgLst>
  <pc:docChgLst>
    <pc:chgData name="Guest User" userId="S::urn:spo:anon#b42bbab3ab4ed7a1e3eae7e6cd72dd423dba4db780d3991f4aab2e3dfd83d763::" providerId="AD" clId="Web-{FC409272-E969-A831-D628-FFFE8B1CE3B2}"/>
    <pc:docChg chg="modSld">
      <pc:chgData name="Guest User" userId="S::urn:spo:anon#b42bbab3ab4ed7a1e3eae7e6cd72dd423dba4db780d3991f4aab2e3dfd83d763::" providerId="AD" clId="Web-{FC409272-E969-A831-D628-FFFE8B1CE3B2}" dt="2021-07-30T08:30:37.546" v="1" actId="1076"/>
      <pc:docMkLst>
        <pc:docMk/>
      </pc:docMkLst>
      <pc:sldChg chg="modSp">
        <pc:chgData name="Guest User" userId="S::urn:spo:anon#b42bbab3ab4ed7a1e3eae7e6cd72dd423dba4db780d3991f4aab2e3dfd83d763::" providerId="AD" clId="Web-{FC409272-E969-A831-D628-FFFE8B1CE3B2}" dt="2021-07-30T08:30:37.546" v="1" actId="1076"/>
        <pc:sldMkLst>
          <pc:docMk/>
          <pc:sldMk cId="2055138550" sldId="262"/>
        </pc:sldMkLst>
        <pc:grpChg chg="mod">
          <ac:chgData name="Guest User" userId="S::urn:spo:anon#b42bbab3ab4ed7a1e3eae7e6cd72dd423dba4db780d3991f4aab2e3dfd83d763::" providerId="AD" clId="Web-{FC409272-E969-A831-D628-FFFE8B1CE3B2}" dt="2021-07-30T08:30:37.546" v="1" actId="1076"/>
          <ac:grpSpMkLst>
            <pc:docMk/>
            <pc:sldMk cId="2055138550" sldId="262"/>
            <ac:grpSpMk id="33" creationId="{E86A6977-6F35-443E-9E4D-3E9E018B8D9A}"/>
          </ac:grpSpMkLst>
        </pc:grpChg>
      </pc:sldChg>
    </pc:docChg>
  </pc:docChgLst>
  <pc:docChgLst>
    <pc:chgData name="Michelle Cowley-Cunningham" userId="S::cowleycm@dkit.ie::02b6dd87-571a-4adf-9263-a99eea00dbf2" providerId="AD" clId="Web-{B5D3FEA4-F495-9E3F-5357-D17E37929308}"/>
    <pc:docChg chg="addSld delSld modSld">
      <pc:chgData name="Michelle Cowley-Cunningham" userId="S::cowleycm@dkit.ie::02b6dd87-571a-4adf-9263-a99eea00dbf2" providerId="AD" clId="Web-{B5D3FEA4-F495-9E3F-5357-D17E37929308}" dt="2022-03-03T11:17:43.391" v="25" actId="20577"/>
      <pc:docMkLst>
        <pc:docMk/>
      </pc:docMkLst>
      <pc:sldChg chg="modSp">
        <pc:chgData name="Michelle Cowley-Cunningham" userId="S::cowleycm@dkit.ie::02b6dd87-571a-4adf-9263-a99eea00dbf2" providerId="AD" clId="Web-{B5D3FEA4-F495-9E3F-5357-D17E37929308}" dt="2022-03-03T11:12:42.868" v="1"/>
        <pc:sldMkLst>
          <pc:docMk/>
          <pc:sldMk cId="2055138550" sldId="262"/>
        </pc:sldMkLst>
        <pc:spChg chg="mod">
          <ac:chgData name="Michelle Cowley-Cunningham" userId="S::cowleycm@dkit.ie::02b6dd87-571a-4adf-9263-a99eea00dbf2" providerId="AD" clId="Web-{B5D3FEA4-F495-9E3F-5357-D17E37929308}" dt="2022-03-03T11:12:42.868" v="1"/>
          <ac:spMkLst>
            <pc:docMk/>
            <pc:sldMk cId="2055138550" sldId="262"/>
            <ac:spMk id="25" creationId="{5BAD48F9-01AE-4792-96B8-14FAAE590883}"/>
          </ac:spMkLst>
        </pc:spChg>
      </pc:sldChg>
      <pc:sldChg chg="addSp delSp modSp add replId">
        <pc:chgData name="Michelle Cowley-Cunningham" userId="S::cowleycm@dkit.ie::02b6dd87-571a-4adf-9263-a99eea00dbf2" providerId="AD" clId="Web-{B5D3FEA4-F495-9E3F-5357-D17E37929308}" dt="2022-03-03T11:17:43.391" v="25" actId="20577"/>
        <pc:sldMkLst>
          <pc:docMk/>
          <pc:sldMk cId="1989419957" sldId="264"/>
        </pc:sldMkLst>
        <pc:spChg chg="del">
          <ac:chgData name="Michelle Cowley-Cunningham" userId="S::cowleycm@dkit.ie::02b6dd87-571a-4adf-9263-a99eea00dbf2" providerId="AD" clId="Web-{B5D3FEA4-F495-9E3F-5357-D17E37929308}" dt="2022-03-03T11:16:32.077" v="22"/>
          <ac:spMkLst>
            <pc:docMk/>
            <pc:sldMk cId="1989419957" sldId="264"/>
            <ac:spMk id="2" creationId="{0C9C286A-9DAB-404F-BC36-DDEFD53BFBA9}"/>
          </ac:spMkLst>
        </pc:spChg>
        <pc:spChg chg="add del mod">
          <ac:chgData name="Michelle Cowley-Cunningham" userId="S::cowleycm@dkit.ie::02b6dd87-571a-4adf-9263-a99eea00dbf2" providerId="AD" clId="Web-{B5D3FEA4-F495-9E3F-5357-D17E37929308}" dt="2022-03-03T11:16:38.061" v="23"/>
          <ac:spMkLst>
            <pc:docMk/>
            <pc:sldMk cId="1989419957" sldId="264"/>
            <ac:spMk id="5" creationId="{9AA48F72-20E5-4BBC-82AE-026C74FFADCF}"/>
          </ac:spMkLst>
        </pc:spChg>
        <pc:spChg chg="mod">
          <ac:chgData name="Michelle Cowley-Cunningham" userId="S::cowleycm@dkit.ie::02b6dd87-571a-4adf-9263-a99eea00dbf2" providerId="AD" clId="Web-{B5D3FEA4-F495-9E3F-5357-D17E37929308}" dt="2022-03-03T11:17:43.391" v="25" actId="20577"/>
          <ac:spMkLst>
            <pc:docMk/>
            <pc:sldMk cId="1989419957" sldId="264"/>
            <ac:spMk id="28" creationId="{9CF2659B-84A6-430F-BFB4-1D1BCA8E4259}"/>
          </ac:spMkLst>
        </pc:spChg>
        <pc:spChg chg="del">
          <ac:chgData name="Michelle Cowley-Cunningham" userId="S::cowleycm@dkit.ie::02b6dd87-571a-4adf-9263-a99eea00dbf2" providerId="AD" clId="Web-{B5D3FEA4-F495-9E3F-5357-D17E37929308}" dt="2022-03-03T11:16:27.655" v="21"/>
          <ac:spMkLst>
            <pc:docMk/>
            <pc:sldMk cId="1989419957" sldId="264"/>
            <ac:spMk id="34" creationId="{E53B0D1C-E502-4BD7-BEAF-2C0A2FE5ED76}"/>
          </ac:spMkLst>
        </pc:spChg>
        <pc:spChg chg="del">
          <ac:chgData name="Michelle Cowley-Cunningham" userId="S::cowleycm@dkit.ie::02b6dd87-571a-4adf-9263-a99eea00dbf2" providerId="AD" clId="Web-{B5D3FEA4-F495-9E3F-5357-D17E37929308}" dt="2022-03-03T11:16:20.608" v="17"/>
          <ac:spMkLst>
            <pc:docMk/>
            <pc:sldMk cId="1989419957" sldId="264"/>
            <ac:spMk id="46" creationId="{B9D1D66D-12E6-4A50-A5C4-791D8DAC26D0}"/>
          </ac:spMkLst>
        </pc:spChg>
        <pc:spChg chg="del">
          <ac:chgData name="Michelle Cowley-Cunningham" userId="S::cowleycm@dkit.ie::02b6dd87-571a-4adf-9263-a99eea00dbf2" providerId="AD" clId="Web-{B5D3FEA4-F495-9E3F-5357-D17E37929308}" dt="2022-03-03T11:16:22.561" v="18"/>
          <ac:spMkLst>
            <pc:docMk/>
            <pc:sldMk cId="1989419957" sldId="264"/>
            <ac:spMk id="48" creationId="{3625664E-9FFC-4DDA-BC01-514CB70DBBF5}"/>
          </ac:spMkLst>
        </pc:spChg>
        <pc:spChg chg="del">
          <ac:chgData name="Michelle Cowley-Cunningham" userId="S::cowleycm@dkit.ie::02b6dd87-571a-4adf-9263-a99eea00dbf2" providerId="AD" clId="Web-{B5D3FEA4-F495-9E3F-5357-D17E37929308}" dt="2022-03-03T11:16:24.592" v="19"/>
          <ac:spMkLst>
            <pc:docMk/>
            <pc:sldMk cId="1989419957" sldId="264"/>
            <ac:spMk id="49" creationId="{5C9AD807-85BF-466E-9EF8-25F71E907EBF}"/>
          </ac:spMkLst>
        </pc:spChg>
        <pc:spChg chg="del">
          <ac:chgData name="Michelle Cowley-Cunningham" userId="S::cowleycm@dkit.ie::02b6dd87-571a-4adf-9263-a99eea00dbf2" providerId="AD" clId="Web-{B5D3FEA4-F495-9E3F-5357-D17E37929308}" dt="2022-03-03T11:16:26.077" v="20"/>
          <ac:spMkLst>
            <pc:docMk/>
            <pc:sldMk cId="1989419957" sldId="264"/>
            <ac:spMk id="50" creationId="{261F9D43-6879-4295-989F-034AC93728CA}"/>
          </ac:spMkLst>
        </pc:spChg>
      </pc:sldChg>
      <pc:sldChg chg="addSp new del">
        <pc:chgData name="Michelle Cowley-Cunningham" userId="S::cowleycm@dkit.ie::02b6dd87-571a-4adf-9263-a99eea00dbf2" providerId="AD" clId="Web-{B5D3FEA4-F495-9E3F-5357-D17E37929308}" dt="2022-03-03T11:14:34.573" v="15"/>
        <pc:sldMkLst>
          <pc:docMk/>
          <pc:sldMk cId="3165751845" sldId="264"/>
        </pc:sldMkLst>
        <pc:spChg chg="add">
          <ac:chgData name="Michelle Cowley-Cunningham" userId="S::cowleycm@dkit.ie::02b6dd87-571a-4adf-9263-a99eea00dbf2" providerId="AD" clId="Web-{B5D3FEA4-F495-9E3F-5357-D17E37929308}" dt="2022-03-03T11:13:48.697" v="3"/>
          <ac:spMkLst>
            <pc:docMk/>
            <pc:sldMk cId="3165751845" sldId="264"/>
            <ac:spMk id="3" creationId="{A39E365A-A3B7-4732-8DB7-2168E1FE8460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3:48.697" v="4"/>
          <ac:spMkLst>
            <pc:docMk/>
            <pc:sldMk cId="3165751845" sldId="264"/>
            <ac:spMk id="5" creationId="{0CC37903-7CBF-424C-9117-598B4350D998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3:48.697" v="5"/>
          <ac:spMkLst>
            <pc:docMk/>
            <pc:sldMk cId="3165751845" sldId="264"/>
            <ac:spMk id="7" creationId="{D6B936F6-C27D-4C60-977A-C870955A0CF8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3:48.713" v="6"/>
          <ac:spMkLst>
            <pc:docMk/>
            <pc:sldMk cId="3165751845" sldId="264"/>
            <ac:spMk id="9" creationId="{B8C4524A-315D-48F9-8E41-B0F7FF8FB8B9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3:48.713" v="7"/>
          <ac:spMkLst>
            <pc:docMk/>
            <pc:sldMk cId="3165751845" sldId="264"/>
            <ac:spMk id="11" creationId="{57B62EEB-2108-496E-B44E-FD6BF6A25B3A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3:48.728" v="8"/>
          <ac:spMkLst>
            <pc:docMk/>
            <pc:sldMk cId="3165751845" sldId="264"/>
            <ac:spMk id="13" creationId="{A60C73B2-F461-46C4-B0D2-6388658DEAB3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08" v="9"/>
          <ac:spMkLst>
            <pc:docMk/>
            <pc:sldMk cId="3165751845" sldId="264"/>
            <ac:spMk id="15" creationId="{066599BF-BE53-46E8-A3DB-9A953C3EDAFE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23" v="10"/>
          <ac:spMkLst>
            <pc:docMk/>
            <pc:sldMk cId="3165751845" sldId="264"/>
            <ac:spMk id="17" creationId="{EFDC153F-2D7B-4985-AFB2-D40EE76E56D8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23" v="11"/>
          <ac:spMkLst>
            <pc:docMk/>
            <pc:sldMk cId="3165751845" sldId="264"/>
            <ac:spMk id="19" creationId="{6F6C33A6-238B-41A2-BA03-43BF348F46CC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38" v="12"/>
          <ac:spMkLst>
            <pc:docMk/>
            <pc:sldMk cId="3165751845" sldId="264"/>
            <ac:spMk id="21" creationId="{A4C2160C-4161-46A3-948B-FED4394CC44C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38" v="13"/>
          <ac:spMkLst>
            <pc:docMk/>
            <pc:sldMk cId="3165751845" sldId="264"/>
            <ac:spMk id="23" creationId="{5D09AB31-7F2E-44FD-8E4B-AD9BE31F9D31}"/>
          </ac:spMkLst>
        </pc:spChg>
        <pc:spChg chg="add">
          <ac:chgData name="Michelle Cowley-Cunningham" userId="S::cowleycm@dkit.ie::02b6dd87-571a-4adf-9263-a99eea00dbf2" providerId="AD" clId="Web-{B5D3FEA4-F495-9E3F-5357-D17E37929308}" dt="2022-03-03T11:14:06.838" v="14"/>
          <ac:spMkLst>
            <pc:docMk/>
            <pc:sldMk cId="3165751845" sldId="264"/>
            <ac:spMk id="25" creationId="{21EC68F7-E4F1-4FC0-BAAD-3285AB6A5D30}"/>
          </ac:spMkLst>
        </pc:spChg>
      </pc:sldChg>
    </pc:docChg>
  </pc:docChgLst>
  <pc:docChgLst>
    <pc:chgData name="Michelle Cowley-Cunningham" userId="S::cowleycm@dkit.ie::02b6dd87-571a-4adf-9263-a99eea00dbf2" providerId="AD" clId="Web-{369F1D90-964C-8589-98BA-83B936B03A42}"/>
    <pc:docChg chg="modSld">
      <pc:chgData name="Michelle Cowley-Cunningham" userId="S::cowleycm@dkit.ie::02b6dd87-571a-4adf-9263-a99eea00dbf2" providerId="AD" clId="Web-{369F1D90-964C-8589-98BA-83B936B03A42}" dt="2022-02-23T09:57:31.552" v="14" actId="1076"/>
      <pc:docMkLst>
        <pc:docMk/>
      </pc:docMkLst>
      <pc:sldChg chg="modSp">
        <pc:chgData name="Michelle Cowley-Cunningham" userId="S::cowleycm@dkit.ie::02b6dd87-571a-4adf-9263-a99eea00dbf2" providerId="AD" clId="Web-{369F1D90-964C-8589-98BA-83B936B03A42}" dt="2022-02-23T09:57:31.552" v="14" actId="1076"/>
        <pc:sldMkLst>
          <pc:docMk/>
          <pc:sldMk cId="1764644846" sldId="260"/>
        </pc:sldMkLst>
        <pc:spChg chg="mod">
          <ac:chgData name="Michelle Cowley-Cunningham" userId="S::cowleycm@dkit.ie::02b6dd87-571a-4adf-9263-a99eea00dbf2" providerId="AD" clId="Web-{369F1D90-964C-8589-98BA-83B936B03A42}" dt="2022-02-23T09:56:04.253" v="1"/>
          <ac:spMkLst>
            <pc:docMk/>
            <pc:sldMk cId="1764644846" sldId="260"/>
            <ac:spMk id="13" creationId="{F6B969F6-C8D1-417C-ADE9-8CC501022103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6:12.784" v="2"/>
          <ac:spMkLst>
            <pc:docMk/>
            <pc:sldMk cId="1764644846" sldId="260"/>
            <ac:spMk id="15" creationId="{5E21BFFD-7A98-44C8-843E-24065D2BA5AF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6:17.331" v="3"/>
          <ac:spMkLst>
            <pc:docMk/>
            <pc:sldMk cId="1764644846" sldId="260"/>
            <ac:spMk id="16" creationId="{A78969F0-2DC7-41B0-8935-902FDA8A86D4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6:21.988" v="4"/>
          <ac:spMkLst>
            <pc:docMk/>
            <pc:sldMk cId="1764644846" sldId="260"/>
            <ac:spMk id="17" creationId="{2C86396D-B443-448B-8176-61D14EB6DE81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6:34.785" v="7"/>
          <ac:spMkLst>
            <pc:docMk/>
            <pc:sldMk cId="1764644846" sldId="260"/>
            <ac:spMk id="18" creationId="{7459515D-AF25-4F2A-B888-F659ADD1295B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7:31.552" v="14" actId="1076"/>
          <ac:spMkLst>
            <pc:docMk/>
            <pc:sldMk cId="1764644846" sldId="260"/>
            <ac:spMk id="19" creationId="{C5AA0EAF-C955-42A9-8AE6-3E9C0EB9D782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7:10.598" v="11" actId="688"/>
          <ac:spMkLst>
            <pc:docMk/>
            <pc:sldMk cId="1764644846" sldId="260"/>
            <ac:spMk id="22" creationId="{7616A6AB-0FB0-4DE2-BB48-BC0D540CCFBA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7:14.739" v="12" actId="1076"/>
          <ac:spMkLst>
            <pc:docMk/>
            <pc:sldMk cId="1764644846" sldId="260"/>
            <ac:spMk id="28" creationId="{D08D6AA5-4D69-4E37-89FD-26D615EC3E93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7:18.020" v="13" actId="1076"/>
          <ac:spMkLst>
            <pc:docMk/>
            <pc:sldMk cId="1764644846" sldId="260"/>
            <ac:spMk id="36" creationId="{7EA209D2-F1F7-4E26-82C5-9561068F3E58}"/>
          </ac:spMkLst>
        </pc:spChg>
        <pc:spChg chg="mod">
          <ac:chgData name="Michelle Cowley-Cunningham" userId="S::cowleycm@dkit.ie::02b6dd87-571a-4adf-9263-a99eea00dbf2" providerId="AD" clId="Web-{369F1D90-964C-8589-98BA-83B936B03A42}" dt="2022-02-23T09:56:29.972" v="6"/>
          <ac:spMkLst>
            <pc:docMk/>
            <pc:sldMk cId="1764644846" sldId="260"/>
            <ac:spMk id="37" creationId="{7CE383C2-79BD-4581-B9F3-223F17D69A35}"/>
          </ac:spMkLst>
        </pc:spChg>
      </pc:sldChg>
    </pc:docChg>
  </pc:docChgLst>
  <pc:docChgLst>
    <pc:chgData name="Michelle Cowley-Cunningham" userId="S::cowleycm@dkit.ie::02b6dd87-571a-4adf-9263-a99eea00dbf2" providerId="AD" clId="Web-{E712AC45-352A-A159-49E8-478958605FDE}"/>
    <pc:docChg chg="modSld">
      <pc:chgData name="Michelle Cowley-Cunningham" userId="S::cowleycm@dkit.ie::02b6dd87-571a-4adf-9263-a99eea00dbf2" providerId="AD" clId="Web-{E712AC45-352A-A159-49E8-478958605FDE}" dt="2021-06-25T11:11:34.743" v="32" actId="20577"/>
      <pc:docMkLst>
        <pc:docMk/>
      </pc:docMkLst>
      <pc:sldChg chg="modSp">
        <pc:chgData name="Michelle Cowley-Cunningham" userId="S::cowleycm@dkit.ie::02b6dd87-571a-4adf-9263-a99eea00dbf2" providerId="AD" clId="Web-{E712AC45-352A-A159-49E8-478958605FDE}" dt="2021-06-25T11:11:34.743" v="32" actId="20577"/>
        <pc:sldMkLst>
          <pc:docMk/>
          <pc:sldMk cId="4046602521" sldId="257"/>
        </pc:sldMkLst>
        <pc:spChg chg="mod">
          <ac:chgData name="Michelle Cowley-Cunningham" userId="S::cowleycm@dkit.ie::02b6dd87-571a-4adf-9263-a99eea00dbf2" providerId="AD" clId="Web-{E712AC45-352A-A159-49E8-478958605FDE}" dt="2021-06-25T11:11:34.743" v="32" actId="20577"/>
          <ac:spMkLst>
            <pc:docMk/>
            <pc:sldMk cId="4046602521" sldId="257"/>
            <ac:spMk id="3" creationId="{884688E1-51E4-449A-87C8-FE7FACD1F000}"/>
          </ac:spMkLst>
        </pc:spChg>
      </pc:sldChg>
      <pc:sldChg chg="modSp">
        <pc:chgData name="Michelle Cowley-Cunningham" userId="S::cowleycm@dkit.ie::02b6dd87-571a-4adf-9263-a99eea00dbf2" providerId="AD" clId="Web-{E712AC45-352A-A159-49E8-478958605FDE}" dt="2021-06-25T11:11:22.384" v="30" actId="20577"/>
        <pc:sldMkLst>
          <pc:docMk/>
          <pc:sldMk cId="4155828163" sldId="258"/>
        </pc:sldMkLst>
        <pc:spChg chg="mod">
          <ac:chgData name="Michelle Cowley-Cunningham" userId="S::cowleycm@dkit.ie::02b6dd87-571a-4adf-9263-a99eea00dbf2" providerId="AD" clId="Web-{E712AC45-352A-A159-49E8-478958605FDE}" dt="2021-06-25T11:11:22.384" v="30" actId="20577"/>
          <ac:spMkLst>
            <pc:docMk/>
            <pc:sldMk cId="4155828163" sldId="258"/>
            <ac:spMk id="2" creationId="{0C9C286A-9DAB-404F-BC36-DDEFD53BFBA9}"/>
          </ac:spMkLst>
        </pc:spChg>
        <pc:spChg chg="mod">
          <ac:chgData name="Michelle Cowley-Cunningham" userId="S::cowleycm@dkit.ie::02b6dd87-571a-4adf-9263-a99eea00dbf2" providerId="AD" clId="Web-{E712AC45-352A-A159-49E8-478958605FDE}" dt="2021-06-25T11:11:03.039" v="26" actId="20577"/>
          <ac:spMkLst>
            <pc:docMk/>
            <pc:sldMk cId="4155828163" sldId="258"/>
            <ac:spMk id="8" creationId="{DEA0F877-3571-49D1-8B68-468AD9CCA46B}"/>
          </ac:spMkLst>
        </pc:spChg>
      </pc:sldChg>
    </pc:docChg>
  </pc:docChgLst>
  <pc:docChgLst>
    <pc:chgData clId="Web-{BF0F050F-129B-3568-63C9-F6ACC0EEBAD6}"/>
    <pc:docChg chg="modSld">
      <pc:chgData name="" userId="" providerId="" clId="Web-{BF0F050F-129B-3568-63C9-F6ACC0EEBAD6}" dt="2021-07-27T12:57:12.368" v="0"/>
      <pc:docMkLst>
        <pc:docMk/>
      </pc:docMkLst>
      <pc:sldChg chg="delSp">
        <pc:chgData name="" userId="" providerId="" clId="Web-{BF0F050F-129B-3568-63C9-F6ACC0EEBAD6}" dt="2021-07-27T12:57:12.368" v="0"/>
        <pc:sldMkLst>
          <pc:docMk/>
          <pc:sldMk cId="1764644846" sldId="260"/>
        </pc:sldMkLst>
        <pc:picChg chg="del">
          <ac:chgData name="" userId="" providerId="" clId="Web-{BF0F050F-129B-3568-63C9-F6ACC0EEBAD6}" dt="2021-07-27T12:57:12.368" v="0"/>
          <ac:picMkLst>
            <pc:docMk/>
            <pc:sldMk cId="1764644846" sldId="260"/>
            <ac:picMk id="40" creationId="{3690CD57-CF20-412F-A059-E6F6979A0D05}"/>
          </ac:picMkLst>
        </pc:picChg>
      </pc:sldChg>
    </pc:docChg>
  </pc:docChgLst>
  <pc:docChgLst>
    <pc:chgData name="Michelle Cowley-Cunningham" userId="S::cowleycm@dkit.ie::02b6dd87-571a-4adf-9263-a99eea00dbf2" providerId="AD" clId="Web-{BF0F050F-129B-3568-63C9-F6ACC0EEBAD6}"/>
    <pc:docChg chg="addSld delSld modSld sldOrd">
      <pc:chgData name="Michelle Cowley-Cunningham" userId="S::cowleycm@dkit.ie::02b6dd87-571a-4adf-9263-a99eea00dbf2" providerId="AD" clId="Web-{BF0F050F-129B-3568-63C9-F6ACC0EEBAD6}" dt="2021-07-27T16:48:44.016" v="353"/>
      <pc:docMkLst>
        <pc:docMk/>
      </pc:docMkLst>
      <pc:sldChg chg="ord">
        <pc:chgData name="Michelle Cowley-Cunningham" userId="S::cowleycm@dkit.ie::02b6dd87-571a-4adf-9263-a99eea00dbf2" providerId="AD" clId="Web-{BF0F050F-129B-3568-63C9-F6ACC0EEBAD6}" dt="2021-07-27T16:48:40.953" v="352"/>
        <pc:sldMkLst>
          <pc:docMk/>
          <pc:sldMk cId="4046602521" sldId="257"/>
        </pc:sldMkLst>
      </pc:sldChg>
      <pc:sldChg chg="del">
        <pc:chgData name="Michelle Cowley-Cunningham" userId="S::cowleycm@dkit.ie::02b6dd87-571a-4adf-9263-a99eea00dbf2" providerId="AD" clId="Web-{BF0F050F-129B-3568-63C9-F6ACC0EEBAD6}" dt="2021-07-27T16:48:35.594" v="351"/>
        <pc:sldMkLst>
          <pc:docMk/>
          <pc:sldMk cId="4155828163" sldId="258"/>
        </pc:sldMkLst>
      </pc:sldChg>
      <pc:sldChg chg="addSp delSp modSp add ord replId">
        <pc:chgData name="Michelle Cowley-Cunningham" userId="S::cowleycm@dkit.ie::02b6dd87-571a-4adf-9263-a99eea00dbf2" providerId="AD" clId="Web-{BF0F050F-129B-3568-63C9-F6ACC0EEBAD6}" dt="2021-07-27T16:48:44.016" v="353"/>
        <pc:sldMkLst>
          <pc:docMk/>
          <pc:sldMk cId="2055138550" sldId="262"/>
        </pc:sldMkLst>
        <pc:spChg chg="mod">
          <ac:chgData name="Michelle Cowley-Cunningham" userId="S::cowleycm@dkit.ie::02b6dd87-571a-4adf-9263-a99eea00dbf2" providerId="AD" clId="Web-{BF0F050F-129B-3568-63C9-F6ACC0EEBAD6}" dt="2021-07-27T14:39:32.981" v="296"/>
          <ac:spMkLst>
            <pc:docMk/>
            <pc:sldMk cId="2055138550" sldId="262"/>
            <ac:spMk id="2" creationId="{0C9C286A-9DAB-404F-BC36-DDEFD53BFBA9}"/>
          </ac:spMkLst>
        </pc:spChg>
        <pc:spChg chg="del mod">
          <ac:chgData name="Michelle Cowley-Cunningham" userId="S::cowleycm@dkit.ie::02b6dd87-571a-4adf-9263-a99eea00dbf2" providerId="AD" clId="Web-{BF0F050F-129B-3568-63C9-F6ACC0EEBAD6}" dt="2021-07-27T14:10:56.992" v="110"/>
          <ac:spMkLst>
            <pc:docMk/>
            <pc:sldMk cId="2055138550" sldId="262"/>
            <ac:spMk id="8" creationId="{DEA0F877-3571-49D1-8B68-468AD9CCA46B}"/>
          </ac:spMkLst>
        </pc:spChg>
        <pc:spChg chg="del mod">
          <ac:chgData name="Michelle Cowley-Cunningham" userId="S::cowleycm@dkit.ie::02b6dd87-571a-4adf-9263-a99eea00dbf2" providerId="AD" clId="Web-{BF0F050F-129B-3568-63C9-F6ACC0EEBAD6}" dt="2021-07-27T14:03:30.760" v="49"/>
          <ac:spMkLst>
            <pc:docMk/>
            <pc:sldMk cId="2055138550" sldId="262"/>
            <ac:spMk id="9" creationId="{8E688867-86B0-437D-B446-56E6630B5D38}"/>
          </ac:spMkLst>
        </pc:spChg>
        <pc:spChg chg="del mod">
          <ac:chgData name="Michelle Cowley-Cunningham" userId="S::cowleycm@dkit.ie::02b6dd87-571a-4adf-9263-a99eea00dbf2" providerId="AD" clId="Web-{BF0F050F-129B-3568-63C9-F6ACC0EEBAD6}" dt="2021-07-27T14:09:59.943" v="99"/>
          <ac:spMkLst>
            <pc:docMk/>
            <pc:sldMk cId="2055138550" sldId="262"/>
            <ac:spMk id="10" creationId="{56168CAE-13CE-413F-8EDE-C405D09BBC70}"/>
          </ac:spMkLst>
        </pc:spChg>
        <pc:spChg chg="del mod">
          <ac:chgData name="Michelle Cowley-Cunningham" userId="S::cowleycm@dkit.ie::02b6dd87-571a-4adf-9263-a99eea00dbf2" providerId="AD" clId="Web-{BF0F050F-129B-3568-63C9-F6ACC0EEBAD6}" dt="2021-07-27T14:07:44.142" v="81"/>
          <ac:spMkLst>
            <pc:docMk/>
            <pc:sldMk cId="2055138550" sldId="262"/>
            <ac:spMk id="12" creationId="{29FD8DE6-C9FA-40F6-9C79-8EBF1FF64974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09:03.223" v="89"/>
          <ac:spMkLst>
            <pc:docMk/>
            <pc:sldMk cId="2055138550" sldId="262"/>
            <ac:spMk id="23" creationId="{89C584EB-7E78-4DF0-9AA2-E32DBC7440E9}"/>
          </ac:spMkLst>
        </pc:spChg>
        <pc:spChg chg="add del mod">
          <ac:chgData name="Michelle Cowley-Cunningham" userId="S::cowleycm@dkit.ie::02b6dd87-571a-4adf-9263-a99eea00dbf2" providerId="AD" clId="Web-{BF0F050F-129B-3568-63C9-F6ACC0EEBAD6}" dt="2021-07-27T14:08:58.301" v="88"/>
          <ac:spMkLst>
            <pc:docMk/>
            <pc:sldMk cId="2055138550" sldId="262"/>
            <ac:spMk id="24" creationId="{678E9323-495C-43B8-B4DD-D3361EC2D8C8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11:06.539" v="112"/>
          <ac:spMkLst>
            <pc:docMk/>
            <pc:sldMk cId="2055138550" sldId="262"/>
            <ac:spMk id="25" creationId="{5BAD48F9-01AE-4792-96B8-14FAAE590883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07:46.814" v="82"/>
          <ac:spMkLst>
            <pc:docMk/>
            <pc:sldMk cId="2055138550" sldId="262"/>
            <ac:spMk id="26" creationId="{DC6D24F6-B840-49D3-BAA6-CB97A34567B0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10:03.990" v="100" actId="1076"/>
          <ac:spMkLst>
            <pc:docMk/>
            <pc:sldMk cId="2055138550" sldId="262"/>
            <ac:spMk id="27" creationId="{85DD47D5-E380-43BB-8E9A-A9F7400C9DE5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4:38.053" v="346" actId="20577"/>
          <ac:spMkLst>
            <pc:docMk/>
            <pc:sldMk cId="2055138550" sldId="262"/>
            <ac:spMk id="28" creationId="{9CF2659B-84A6-430F-BFB4-1D1BCA8E4259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4:32.459" v="345" actId="20577"/>
          <ac:spMkLst>
            <pc:docMk/>
            <pc:sldMk cId="2055138550" sldId="262"/>
            <ac:spMk id="29" creationId="{F65ABEDE-1F72-4066-B792-1A5695AA8091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4:44.553" v="349" actId="20577"/>
          <ac:spMkLst>
            <pc:docMk/>
            <pc:sldMk cId="2055138550" sldId="262"/>
            <ac:spMk id="30" creationId="{DEB4DF97-38C2-483E-9E35-C74698126272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4:41.475" v="347" actId="20577"/>
          <ac:spMkLst>
            <pc:docMk/>
            <pc:sldMk cId="2055138550" sldId="262"/>
            <ac:spMk id="31" creationId="{E92363EB-9F85-4D51-AD16-A329CEBB3366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28:08.726" v="266"/>
          <ac:spMkLst>
            <pc:docMk/>
            <pc:sldMk cId="2055138550" sldId="262"/>
            <ac:spMk id="34" creationId="{E53B0D1C-E502-4BD7-BEAF-2C0A2FE5ED76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19:45.399" v="177" actId="14100"/>
          <ac:spMkLst>
            <pc:docMk/>
            <pc:sldMk cId="2055138550" sldId="262"/>
            <ac:spMk id="35" creationId="{19F86A81-21F6-41FB-85FD-27C6B8FA388F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19:01.335" v="174" actId="14100"/>
          <ac:spMkLst>
            <pc:docMk/>
            <pc:sldMk cId="2055138550" sldId="262"/>
            <ac:spMk id="36" creationId="{49980674-D7FF-4381-BF5A-B20EFC91A4E7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20:03.227" v="179" actId="1076"/>
          <ac:spMkLst>
            <pc:docMk/>
            <pc:sldMk cId="2055138550" sldId="262"/>
            <ac:spMk id="37" creationId="{8D8FC2B7-4F86-4582-86F4-639C178BAD49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20:10.978" v="181" actId="1076"/>
          <ac:spMkLst>
            <pc:docMk/>
            <pc:sldMk cId="2055138550" sldId="262"/>
            <ac:spMk id="38" creationId="{104C21CA-7D8D-4513-B644-4B959A2CCEC3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20:37.900" v="187" actId="14100"/>
          <ac:spMkLst>
            <pc:docMk/>
            <pc:sldMk cId="2055138550" sldId="262"/>
            <ac:spMk id="39" creationId="{5E308455-C7C2-4C9F-BAEC-AB094E22A269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20:46.775" v="189" actId="1076"/>
          <ac:spMkLst>
            <pc:docMk/>
            <pc:sldMk cId="2055138550" sldId="262"/>
            <ac:spMk id="40" creationId="{B3743B1F-6BE3-4012-97CB-12FEAF3707D7}"/>
          </ac:spMkLst>
        </pc:spChg>
        <pc:spChg chg="add del mod">
          <ac:chgData name="Michelle Cowley-Cunningham" userId="S::cowleycm@dkit.ie::02b6dd87-571a-4adf-9263-a99eea00dbf2" providerId="AD" clId="Web-{BF0F050F-129B-3568-63C9-F6ACC0EEBAD6}" dt="2021-07-27T14:40:02.873" v="302"/>
          <ac:spMkLst>
            <pc:docMk/>
            <pc:sldMk cId="2055138550" sldId="262"/>
            <ac:spMk id="41" creationId="{456ADCFD-38C5-45B6-B679-2CBB18BBD1BD}"/>
          </ac:spMkLst>
        </pc:spChg>
        <pc:spChg chg="add del mod">
          <ac:chgData name="Michelle Cowley-Cunningham" userId="S::cowleycm@dkit.ie::02b6dd87-571a-4adf-9263-a99eea00dbf2" providerId="AD" clId="Web-{BF0F050F-129B-3568-63C9-F6ACC0EEBAD6}" dt="2021-07-27T14:40:18.889" v="307"/>
          <ac:spMkLst>
            <pc:docMk/>
            <pc:sldMk cId="2055138550" sldId="262"/>
            <ac:spMk id="42" creationId="{537818FC-9948-478F-AF22-E90691147FC9}"/>
          </ac:spMkLst>
        </pc:spChg>
        <pc:spChg chg="add del mod">
          <ac:chgData name="Michelle Cowley-Cunningham" userId="S::cowleycm@dkit.ie::02b6dd87-571a-4adf-9263-a99eea00dbf2" providerId="AD" clId="Web-{BF0F050F-129B-3568-63C9-F6ACC0EEBAD6}" dt="2021-07-27T14:40:19.905" v="308"/>
          <ac:spMkLst>
            <pc:docMk/>
            <pc:sldMk cId="2055138550" sldId="262"/>
            <ac:spMk id="43" creationId="{6376B349-3847-447B-9DB4-7C5023BD030B}"/>
          </ac:spMkLst>
        </pc:spChg>
        <pc:spChg chg="add del mod">
          <ac:chgData name="Michelle Cowley-Cunningham" userId="S::cowleycm@dkit.ie::02b6dd87-571a-4adf-9263-a99eea00dbf2" providerId="AD" clId="Web-{BF0F050F-129B-3568-63C9-F6ACC0EEBAD6}" dt="2021-07-27T14:38:42.496" v="286"/>
          <ac:spMkLst>
            <pc:docMk/>
            <pc:sldMk cId="2055138550" sldId="262"/>
            <ac:spMk id="45" creationId="{19B2A22E-0F36-4F66-B6A9-BC75EAFEE06E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3:03.722" v="344"/>
          <ac:spMkLst>
            <pc:docMk/>
            <pc:sldMk cId="2055138550" sldId="262"/>
            <ac:spMk id="46" creationId="{B9D1D66D-12E6-4A50-A5C4-791D8DAC26D0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2:33.471" v="342" actId="20577"/>
          <ac:spMkLst>
            <pc:docMk/>
            <pc:sldMk cId="2055138550" sldId="262"/>
            <ac:spMk id="47" creationId="{ED881B1F-3BCB-4281-AED6-E1628E9FEAA2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2:03.955" v="339" actId="14100"/>
          <ac:spMkLst>
            <pc:docMk/>
            <pc:sldMk cId="2055138550" sldId="262"/>
            <ac:spMk id="48" creationId="{3625664E-9FFC-4DDA-BC01-514CB70DBBF5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1:53.173" v="337" actId="14100"/>
          <ac:spMkLst>
            <pc:docMk/>
            <pc:sldMk cId="2055138550" sldId="262"/>
            <ac:spMk id="49" creationId="{5C9AD807-85BF-466E-9EF8-25F71E907EBF}"/>
          </ac:spMkLst>
        </pc:spChg>
        <pc:spChg chg="add mod">
          <ac:chgData name="Michelle Cowley-Cunningham" userId="S::cowleycm@dkit.ie::02b6dd87-571a-4adf-9263-a99eea00dbf2" providerId="AD" clId="Web-{BF0F050F-129B-3568-63C9-F6ACC0EEBAD6}" dt="2021-07-27T14:41:58.080" v="338" actId="14100"/>
          <ac:spMkLst>
            <pc:docMk/>
            <pc:sldMk cId="2055138550" sldId="262"/>
            <ac:spMk id="50" creationId="{261F9D43-6879-4295-989F-034AC93728CA}"/>
          </ac:spMkLst>
        </pc:spChg>
        <pc:grpChg chg="add mod">
          <ac:chgData name="Michelle Cowley-Cunningham" userId="S::cowleycm@dkit.ie::02b6dd87-571a-4adf-9263-a99eea00dbf2" providerId="AD" clId="Web-{BF0F050F-129B-3568-63C9-F6ACC0EEBAD6}" dt="2021-07-27T14:15:07.609" v="150" actId="1076"/>
          <ac:grpSpMkLst>
            <pc:docMk/>
            <pc:sldMk cId="2055138550" sldId="262"/>
            <ac:grpSpMk id="32" creationId="{254441A8-3739-445D-A034-453FBA3C712C}"/>
          </ac:grpSpMkLst>
        </pc:grpChg>
        <pc:grpChg chg="add mod">
          <ac:chgData name="Michelle Cowley-Cunningham" userId="S::cowleycm@dkit.ie::02b6dd87-571a-4adf-9263-a99eea00dbf2" providerId="AD" clId="Web-{BF0F050F-129B-3568-63C9-F6ACC0EEBAD6}" dt="2021-07-27T14:15:19.266" v="152" actId="1076"/>
          <ac:grpSpMkLst>
            <pc:docMk/>
            <pc:sldMk cId="2055138550" sldId="262"/>
            <ac:grpSpMk id="33" creationId="{E86A6977-6F35-443E-9E4D-3E9E018B8D9A}"/>
          </ac:grpSpMkLst>
        </pc:grpChg>
        <pc:graphicFrameChg chg="add del mod modGraphic">
          <ac:chgData name="Michelle Cowley-Cunningham" userId="S::cowleycm@dkit.ie::02b6dd87-571a-4adf-9263-a99eea00dbf2" providerId="AD" clId="Web-{BF0F050F-129B-3568-63C9-F6ACC0EEBAD6}" dt="2021-07-27T13:59:08.346" v="32"/>
          <ac:graphicFrameMkLst>
            <pc:docMk/>
            <pc:sldMk cId="2055138550" sldId="262"/>
            <ac:graphicFrameMk id="4" creationId="{C71B2A76-A5F4-4C31-83F0-B1AB1A4291D1}"/>
          </ac:graphicFrameMkLst>
        </pc:graphicFrameChg>
        <pc:picChg chg="del mod">
          <ac:chgData name="Michelle Cowley-Cunningham" userId="S::cowleycm@dkit.ie::02b6dd87-571a-4adf-9263-a99eea00dbf2" providerId="AD" clId="Web-{BF0F050F-129B-3568-63C9-F6ACC0EEBAD6}" dt="2021-07-27T14:12:46.448" v="122"/>
          <ac:picMkLst>
            <pc:docMk/>
            <pc:sldMk cId="2055138550" sldId="262"/>
            <ac:picMk id="3" creationId="{8CDA18E7-A70F-4FE0-8BA7-1C77939BEE60}"/>
          </ac:picMkLst>
        </pc:picChg>
      </pc:sldChg>
    </pc:docChg>
  </pc:docChgLst>
  <pc:docChgLst>
    <pc:chgData name="Michelle Cowley-Cunningham" userId="S::cowleycm@dkit.ie::02b6dd87-571a-4adf-9263-a99eea00dbf2" providerId="AD" clId="Web-{AB8BD466-9B32-91FA-4355-887BCB71201F}"/>
    <pc:docChg chg="modSld">
      <pc:chgData name="Michelle Cowley-Cunningham" userId="S::cowleycm@dkit.ie::02b6dd87-571a-4adf-9263-a99eea00dbf2" providerId="AD" clId="Web-{AB8BD466-9B32-91FA-4355-887BCB71201F}" dt="2021-09-09T13:53:57.521" v="55"/>
      <pc:docMkLst>
        <pc:docMk/>
      </pc:docMkLst>
      <pc:sldChg chg="modSp">
        <pc:chgData name="Michelle Cowley-Cunningham" userId="S::cowleycm@dkit.ie::02b6dd87-571a-4adf-9263-a99eea00dbf2" providerId="AD" clId="Web-{AB8BD466-9B32-91FA-4355-887BCB71201F}" dt="2021-09-09T13:53:57.521" v="55"/>
        <pc:sldMkLst>
          <pc:docMk/>
          <pc:sldMk cId="1808468242" sldId="259"/>
        </pc:sldMkLst>
        <pc:graphicFrameChg chg="mod modGraphic">
          <ac:chgData name="Michelle Cowley-Cunningham" userId="S::cowleycm@dkit.ie::02b6dd87-571a-4adf-9263-a99eea00dbf2" providerId="AD" clId="Web-{AB8BD466-9B32-91FA-4355-887BCB71201F}" dt="2021-09-09T13:53:57.521" v="55"/>
          <ac:graphicFrameMkLst>
            <pc:docMk/>
            <pc:sldMk cId="1808468242" sldId="259"/>
            <ac:graphicFrameMk id="4" creationId="{9232FB01-D1DA-456E-A0D4-55F05955438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79DEB-AE42-422A-967F-47935442CF17}" type="datetimeFigureOut">
              <a:rPr lang="en-US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E7A3A-4B97-4422-8CB2-FC4AC8E6F1E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P's inspired by Holmes, L. 2013. “Competing Perspectives on Graduate Employability: Possession, Position or Process?” </a:t>
            </a:r>
            <a:r>
              <a:rPr lang="en-US" i="1"/>
              <a:t>Studies in Higher Education</a:t>
            </a:r>
            <a:r>
              <a:rPr lang="en-US"/>
              <a:t> 38 (4): 538–554. 'Personality' is my best guess at a fourth –JH.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36B8D-BF0B-443C-89F4-9DF95FB4DF9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And now we have the revised model, and we see that TECHNICAL is giving us problems. Remember it has similar results to ENTERPRISING and in a fine-grained analysis that we completed it both competes with and is used interchangeably with PRACTICAL. Therefore we came up with a synthetic capstone; a composite of all 3 under the title TECHNOLOGY-DRIVEN! You can tell us about that in the discussion in a slide or two.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36B8D-BF0B-443C-89F4-9DF95FB4DF9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32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And now we have the revised model, and we see that TECHNICAL is giving us problems. Remember it has similar results to ENTERPRISING and in a fine-grained analysis that we completed it both competes with and is used interchangeably with PRACTICAL. Therefore we came up with a synthetic capstone; a composite of all 3 under the title TECHNOLOGY-DRIVEN! You can tell us about that in the discussion in a slide or two.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36B8D-BF0B-443C-89F4-9DF95FB4DF9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0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FAC55-D58C-44AB-BAAB-DC23D7617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353" y="125118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US" sz="3600">
                <a:cs typeface="Calibri Light"/>
              </a:rPr>
              <a:t>Technology Changemakers</a:t>
            </a:r>
            <a:endParaRPr lang="en-US" sz="3600"/>
          </a:p>
        </p:txBody>
      </p:sp>
      <p:pic>
        <p:nvPicPr>
          <p:cNvPr id="5" name="Content Placeholder 4" descr="Models if molecules in science classroom">
            <a:extLst>
              <a:ext uri="{FF2B5EF4-FFF2-40B4-BE49-F238E27FC236}">
                <a16:creationId xmlns:a16="http://schemas.microsoft.com/office/drawing/2014/main" id="{1B9CBEA4-35F3-4F8B-B463-5AF9FCE0C0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438" b="1967"/>
          <a:stretch/>
        </p:blipFill>
        <p:spPr>
          <a:xfrm>
            <a:off x="20" y="10"/>
            <a:ext cx="12191980" cy="3911886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688E1-51E4-449A-87C8-FE7FACD1F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965" y="4342322"/>
            <a:ext cx="10705938" cy="245268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ctr">
              <a:buNone/>
            </a:pPr>
            <a:endParaRPr lang="en-US" sz="3600" b="1">
              <a:solidFill>
                <a:srgbClr val="344B50"/>
              </a:solidFill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en-US" sz="3800" b="1">
                <a:solidFill>
                  <a:srgbClr val="97810E"/>
                </a:solidFill>
                <a:latin typeface="Calibri Light"/>
                <a:cs typeface="Calibri Light"/>
              </a:rPr>
              <a:t>The PCs Framework of Graduate Attributes</a:t>
            </a:r>
            <a:endParaRPr lang="en-US" sz="3800">
              <a:solidFill>
                <a:srgbClr val="344B50"/>
              </a:solidFill>
              <a:latin typeface="Calibri Light"/>
              <a:cs typeface="Calibri Light"/>
            </a:endParaRPr>
          </a:p>
          <a:p>
            <a:pPr marL="0" indent="0" algn="ctr">
              <a:buNone/>
            </a:pPr>
            <a:endParaRPr lang="en-US" sz="2600" b="1">
              <a:solidFill>
                <a:srgbClr val="0D0047"/>
              </a:solidFill>
              <a:latin typeface="Calibri Light"/>
              <a:ea typeface="+mn-lt"/>
              <a:cs typeface="Calibri Light"/>
            </a:endParaRPr>
          </a:p>
          <a:p>
            <a:pPr marL="0" indent="0" algn="ctr">
              <a:buNone/>
            </a:pP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Graduates Bringing</a:t>
            </a:r>
            <a:r>
              <a:rPr lang="en-US" sz="2600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 </a:t>
            </a:r>
            <a:r>
              <a:rPr lang="en-US" sz="2600" b="1">
                <a:solidFill>
                  <a:srgbClr val="97810E"/>
                </a:solidFill>
                <a:latin typeface="Calibri Light"/>
                <a:ea typeface="+mn-lt"/>
                <a:cs typeface="Calibri Light"/>
              </a:rPr>
              <a:t>P</a:t>
            </a: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ractical Solutions to a Complex World</a:t>
            </a:r>
            <a:endParaRPr lang="en-US">
              <a:solidFill>
                <a:srgbClr val="344B50"/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We are</a:t>
            </a:r>
            <a:r>
              <a:rPr lang="en-US" sz="2600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 </a:t>
            </a:r>
            <a:r>
              <a:rPr lang="en-US" sz="2600" b="1">
                <a:solidFill>
                  <a:srgbClr val="97810E"/>
                </a:solidFill>
                <a:latin typeface="Calibri Light"/>
                <a:ea typeface="+mn-lt"/>
                <a:cs typeface="Calibri Light"/>
              </a:rPr>
              <a:t>C</a:t>
            </a: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ommunicators,</a:t>
            </a:r>
            <a:r>
              <a:rPr lang="en-US" sz="2600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 </a:t>
            </a:r>
            <a:r>
              <a:rPr lang="en-US" sz="2600" b="1">
                <a:solidFill>
                  <a:srgbClr val="97810E"/>
                </a:solidFill>
                <a:latin typeface="Calibri Light"/>
                <a:ea typeface="+mn-lt"/>
                <a:cs typeface="Calibri Light"/>
              </a:rPr>
              <a:t>C</a:t>
            </a: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ollaborators and</a:t>
            </a:r>
            <a:r>
              <a:rPr lang="en-US" sz="2600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 </a:t>
            </a:r>
            <a:r>
              <a:rPr lang="en-US" sz="2600" b="1">
                <a:solidFill>
                  <a:srgbClr val="97810E"/>
                </a:solidFill>
                <a:latin typeface="Calibri Light"/>
                <a:ea typeface="+mn-lt"/>
                <a:cs typeface="Calibri Light"/>
              </a:rPr>
              <a:t>C</a:t>
            </a:r>
            <a:r>
              <a:rPr lang="en-US" sz="2600" b="1">
                <a:solidFill>
                  <a:srgbClr val="344B50"/>
                </a:solidFill>
                <a:latin typeface="Calibri Light"/>
                <a:ea typeface="+mn-lt"/>
                <a:cs typeface="Calibri Light"/>
              </a:rPr>
              <a:t>onfident Changemakers</a:t>
            </a:r>
            <a:endParaRPr lang="en-US" b="1">
              <a:solidFill>
                <a:srgbClr val="0D0047"/>
              </a:solidFill>
              <a:latin typeface="Calibri Light"/>
              <a:ea typeface="+mn-lt"/>
              <a:cs typeface="Calibri Light"/>
            </a:endParaRPr>
          </a:p>
          <a:p>
            <a:pPr marL="0" indent="0" algn="ctr">
              <a:buNone/>
            </a:pPr>
            <a:endParaRPr lang="en-US" sz="2600">
              <a:solidFill>
                <a:srgbClr val="344B50"/>
              </a:solidFill>
              <a:latin typeface="Calibri Light"/>
              <a:ea typeface="+mn-lt"/>
              <a:cs typeface="Calibri Light"/>
            </a:endParaRPr>
          </a:p>
          <a:p>
            <a:pPr marL="0" indent="0" algn="ctr">
              <a:buNone/>
            </a:pPr>
            <a:endParaRPr lang="en-US" sz="2600">
              <a:solidFill>
                <a:srgbClr val="344B50"/>
              </a:solidFill>
              <a:latin typeface="Calibri Light"/>
              <a:cs typeface="Calibri Light"/>
            </a:endParaRPr>
          </a:p>
          <a:p>
            <a:pPr algn="ctr"/>
            <a:endParaRPr lang="en-US" sz="2600">
              <a:solidFill>
                <a:srgbClr val="344B50"/>
              </a:solidFill>
              <a:latin typeface="Calibri Light"/>
              <a:cs typeface="Calibri Light"/>
            </a:endParaRPr>
          </a:p>
        </p:txBody>
      </p:sp>
      <p:pic>
        <p:nvPicPr>
          <p:cNvPr id="6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D02FC8C-F283-46A5-B713-9C09DC9F74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1" y="135985"/>
            <a:ext cx="2743200" cy="14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0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505B-8B63-4851-A3F5-1781BAC2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56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err="1">
                <a:solidFill>
                  <a:srgbClr val="344B50"/>
                </a:solidFill>
                <a:latin typeface="Calibri"/>
                <a:cs typeface="Calibri"/>
              </a:rPr>
              <a:t>DkIT's</a:t>
            </a:r>
            <a:r>
              <a:rPr lang="en-US" sz="4000">
                <a:solidFill>
                  <a:srgbClr val="344B50"/>
                </a:solidFill>
                <a:latin typeface="Calibri"/>
                <a:cs typeface="Calibri"/>
              </a:rPr>
              <a:t> Model of Graduate Employability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B969F6-C8D1-417C-ADE9-8CC501022103}"/>
              </a:ext>
            </a:extLst>
          </p:cNvPr>
          <p:cNvSpPr/>
          <p:nvPr/>
        </p:nvSpPr>
        <p:spPr>
          <a:xfrm>
            <a:off x="779253" y="1203385"/>
            <a:ext cx="3220527" cy="1279583"/>
          </a:xfrm>
          <a:prstGeom prst="roundRect">
            <a:avLst/>
          </a:prstGeom>
          <a:noFill/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b="1">
                <a:solidFill>
                  <a:srgbClr val="002060"/>
                </a:solidFill>
                <a:cs typeface="Calibri"/>
              </a:rPr>
              <a:t>Human Capital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Skills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Competencies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Work Experience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E21BFFD-7A98-44C8-843E-24065D2BA5AF}"/>
              </a:ext>
            </a:extLst>
          </p:cNvPr>
          <p:cNvSpPr/>
          <p:nvPr/>
        </p:nvSpPr>
        <p:spPr>
          <a:xfrm>
            <a:off x="779253" y="2612367"/>
            <a:ext cx="3220527" cy="1279583"/>
          </a:xfrm>
          <a:prstGeom prst="roundRect">
            <a:avLst/>
          </a:prstGeom>
          <a:noFill/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solidFill>
                <a:srgbClr val="344B50"/>
              </a:solidFill>
              <a:cs typeface="Calibri"/>
            </a:endParaRPr>
          </a:p>
          <a:p>
            <a:pPr algn="ctr"/>
            <a:r>
              <a:rPr lang="en-US" sz="2000" b="1">
                <a:solidFill>
                  <a:srgbClr val="002060"/>
                </a:solidFill>
                <a:cs typeface="Calibri"/>
              </a:rPr>
              <a:t>Social Capital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University Ranking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Networks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Social Class</a:t>
            </a:r>
          </a:p>
          <a:p>
            <a:pPr algn="ctr"/>
            <a:endParaRPr lang="en-US">
              <a:solidFill>
                <a:srgbClr val="344B50"/>
              </a:solidFill>
              <a:cs typeface="Calibri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78969F0-2DC7-41B0-8935-902FDA8A86D4}"/>
              </a:ext>
            </a:extLst>
          </p:cNvPr>
          <p:cNvSpPr/>
          <p:nvPr/>
        </p:nvSpPr>
        <p:spPr>
          <a:xfrm>
            <a:off x="779253" y="4021347"/>
            <a:ext cx="3220527" cy="1279583"/>
          </a:xfrm>
          <a:prstGeom prst="roundRect">
            <a:avLst/>
          </a:prstGeom>
          <a:noFill/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b="1">
                <a:solidFill>
                  <a:srgbClr val="002060"/>
                </a:solidFill>
                <a:cs typeface="Calibri"/>
              </a:rPr>
              <a:t> Career Mindset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Career Self-Management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Career Building Skills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C86396D-B443-448B-8176-61D14EB6DE81}"/>
              </a:ext>
            </a:extLst>
          </p:cNvPr>
          <p:cNvSpPr/>
          <p:nvPr/>
        </p:nvSpPr>
        <p:spPr>
          <a:xfrm>
            <a:off x="779252" y="5415950"/>
            <a:ext cx="3220527" cy="1279583"/>
          </a:xfrm>
          <a:prstGeom prst="roundRect">
            <a:avLst/>
          </a:prstGeom>
          <a:noFill/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b="1">
                <a:solidFill>
                  <a:srgbClr val="002060"/>
                </a:solidFill>
                <a:cs typeface="Calibri"/>
              </a:rPr>
              <a:t>Attributes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Graduate Attributes</a:t>
            </a:r>
          </a:p>
          <a:p>
            <a:pPr algn="ctr"/>
            <a:r>
              <a:rPr lang="en-US">
                <a:solidFill>
                  <a:srgbClr val="344B50"/>
                </a:solidFill>
                <a:cs typeface="Calibri"/>
              </a:rPr>
              <a:t>Individual Traits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59515D-AF25-4F2A-B888-F659ADD1295B}"/>
              </a:ext>
            </a:extLst>
          </p:cNvPr>
          <p:cNvSpPr/>
          <p:nvPr/>
        </p:nvSpPr>
        <p:spPr>
          <a:xfrm>
            <a:off x="5020575" y="3101196"/>
            <a:ext cx="2731696" cy="1869055"/>
          </a:xfrm>
          <a:prstGeom prst="rect">
            <a:avLst/>
          </a:prstGeom>
          <a:noFill/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2060"/>
                </a:solidFill>
                <a:cs typeface="Calibri"/>
              </a:rPr>
              <a:t>Perceived Employability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AA0EAF-C955-42A9-8AE6-3E9C0EB9D782}"/>
              </a:ext>
            </a:extLst>
          </p:cNvPr>
          <p:cNvSpPr/>
          <p:nvPr/>
        </p:nvSpPr>
        <p:spPr>
          <a:xfrm>
            <a:off x="8722357" y="2810711"/>
            <a:ext cx="3349923" cy="2429771"/>
          </a:xfrm>
          <a:prstGeom prst="rect">
            <a:avLst/>
          </a:prstGeom>
          <a:solidFill>
            <a:srgbClr val="97810E"/>
          </a:solidFill>
          <a:ln>
            <a:solidFill>
              <a:srgbClr val="978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500" b="1">
                <a:cs typeface="Calibri"/>
              </a:rPr>
              <a:t>Graduate Employability</a:t>
            </a:r>
          </a:p>
          <a:p>
            <a:pPr algn="ctr"/>
            <a:r>
              <a:rPr lang="en-US" sz="2000">
                <a:cs typeface="Calibri"/>
              </a:rPr>
              <a:t>Individual Employability</a:t>
            </a:r>
          </a:p>
          <a:p>
            <a:pPr algn="ctr"/>
            <a:r>
              <a:rPr lang="en-US" sz="2000">
                <a:cs typeface="Calibri"/>
              </a:rPr>
              <a:t>Career Outcomes</a:t>
            </a:r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B6DB46B3-424F-4EDA-A98A-1E11261DB5F8}"/>
              </a:ext>
            </a:extLst>
          </p:cNvPr>
          <p:cNvSpPr/>
          <p:nvPr/>
        </p:nvSpPr>
        <p:spPr>
          <a:xfrm>
            <a:off x="5019676" y="1421096"/>
            <a:ext cx="2741465" cy="1276634"/>
          </a:xfrm>
          <a:prstGeom prst="round2DiagRect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b="1">
                <a:cs typeface="Calibri"/>
              </a:rPr>
              <a:t>'Micro' Labour Market</a:t>
            </a:r>
          </a:p>
          <a:p>
            <a:pPr algn="ctr"/>
            <a:r>
              <a:rPr lang="en-US" err="1">
                <a:cs typeface="Calibri"/>
              </a:rPr>
              <a:t>DkIT</a:t>
            </a:r>
            <a:r>
              <a:rPr lang="en-US">
                <a:cs typeface="Calibri"/>
              </a:rPr>
              <a:t> Partnerships</a:t>
            </a:r>
          </a:p>
          <a:p>
            <a:pPr algn="ctr"/>
            <a:r>
              <a:rPr lang="en-US">
                <a:cs typeface="Calibri"/>
              </a:rPr>
              <a:t>Alumni</a:t>
            </a:r>
          </a:p>
          <a:p>
            <a:pPr algn="ctr"/>
            <a:r>
              <a:rPr lang="en-US" err="1">
                <a:cs typeface="Calibri"/>
              </a:rPr>
              <a:t>DkIT</a:t>
            </a:r>
            <a:r>
              <a:rPr lang="en-US">
                <a:cs typeface="Calibri"/>
              </a:rPr>
              <a:t> Supports</a:t>
            </a:r>
          </a:p>
        </p:txBody>
      </p:sp>
      <p:sp>
        <p:nvSpPr>
          <p:cNvPr id="22" name="Rectangle: Diagonal Corners Rounded 21">
            <a:extLst>
              <a:ext uri="{FF2B5EF4-FFF2-40B4-BE49-F238E27FC236}">
                <a16:creationId xmlns:a16="http://schemas.microsoft.com/office/drawing/2014/main" id="{7616A6AB-0FB0-4DE2-BB48-BC0D540CCFBA}"/>
              </a:ext>
            </a:extLst>
          </p:cNvPr>
          <p:cNvSpPr/>
          <p:nvPr/>
        </p:nvSpPr>
        <p:spPr>
          <a:xfrm>
            <a:off x="5019675" y="5371920"/>
            <a:ext cx="2731696" cy="1092678"/>
          </a:xfrm>
          <a:prstGeom prst="round2DiagRect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000">
              <a:cs typeface="Calibri"/>
            </a:endParaRPr>
          </a:p>
          <a:p>
            <a:pPr algn="ctr"/>
            <a:r>
              <a:rPr lang="en-US" sz="2000" b="1">
                <a:cs typeface="Calibri"/>
              </a:rPr>
              <a:t>'Macro' Labour Market</a:t>
            </a:r>
            <a:endParaRPr lang="en-US" b="1"/>
          </a:p>
          <a:p>
            <a:pPr algn="ctr"/>
            <a:r>
              <a:rPr lang="en-US">
                <a:cs typeface="Calibri"/>
              </a:rPr>
              <a:t>Supply Factors</a:t>
            </a:r>
          </a:p>
          <a:p>
            <a:pPr algn="ctr"/>
            <a:r>
              <a:rPr lang="en-US">
                <a:cs typeface="Calibri"/>
              </a:rPr>
              <a:t>Demand Factors</a:t>
            </a:r>
          </a:p>
          <a:p>
            <a:pPr algn="ctr"/>
            <a:endParaRPr lang="en-US" sz="2000">
              <a:cs typeface="Calibri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166D381-E5DC-4930-B989-63A54F4FF173}"/>
              </a:ext>
            </a:extLst>
          </p:cNvPr>
          <p:cNvCxnSpPr/>
          <p:nvPr/>
        </p:nvCxnSpPr>
        <p:spPr>
          <a:xfrm>
            <a:off x="4114799" y="1893499"/>
            <a:ext cx="1043796" cy="1029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5E4EBD-A560-4A53-BB9A-F862D28E882A}"/>
              </a:ext>
            </a:extLst>
          </p:cNvPr>
          <p:cNvCxnSpPr/>
          <p:nvPr/>
        </p:nvCxnSpPr>
        <p:spPr>
          <a:xfrm>
            <a:off x="4085146" y="3258449"/>
            <a:ext cx="914400" cy="2674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58E9078-4A63-4F49-8E9D-DDCF9612296E}"/>
              </a:ext>
            </a:extLst>
          </p:cNvPr>
          <p:cNvCxnSpPr/>
          <p:nvPr/>
        </p:nvCxnSpPr>
        <p:spPr>
          <a:xfrm flipV="1">
            <a:off x="4084247" y="4330101"/>
            <a:ext cx="914401" cy="2645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EEA3C08-C4FA-458E-A150-68815A5F18D3}"/>
              </a:ext>
            </a:extLst>
          </p:cNvPr>
          <p:cNvCxnSpPr/>
          <p:nvPr/>
        </p:nvCxnSpPr>
        <p:spPr>
          <a:xfrm flipV="1">
            <a:off x="4112102" y="5119958"/>
            <a:ext cx="1043797" cy="10121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Arrow: Down 26">
            <a:extLst>
              <a:ext uri="{FF2B5EF4-FFF2-40B4-BE49-F238E27FC236}">
                <a16:creationId xmlns:a16="http://schemas.microsoft.com/office/drawing/2014/main" id="{058AFF02-F418-42A0-987C-976EAAD14371}"/>
              </a:ext>
            </a:extLst>
          </p:cNvPr>
          <p:cNvSpPr/>
          <p:nvPr/>
        </p:nvSpPr>
        <p:spPr>
          <a:xfrm>
            <a:off x="6169986" y="2609117"/>
            <a:ext cx="488830" cy="445698"/>
          </a:xfrm>
          <a:prstGeom prst="downArrow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D08D6AA5-4D69-4E37-89FD-26D615EC3E93}"/>
              </a:ext>
            </a:extLst>
          </p:cNvPr>
          <p:cNvSpPr/>
          <p:nvPr/>
        </p:nvSpPr>
        <p:spPr>
          <a:xfrm rot="10800000">
            <a:off x="6184363" y="5024513"/>
            <a:ext cx="488830" cy="445698"/>
          </a:xfrm>
          <a:prstGeom prst="downArrow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D126E09D-BDB0-4779-995D-B8C5A16D3225}"/>
              </a:ext>
            </a:extLst>
          </p:cNvPr>
          <p:cNvSpPr/>
          <p:nvPr/>
        </p:nvSpPr>
        <p:spPr>
          <a:xfrm rot="2820000">
            <a:off x="7446050" y="2044116"/>
            <a:ext cx="1250828" cy="359434"/>
          </a:xfrm>
          <a:prstGeom prst="rightArrow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7EA209D2-F1F7-4E26-82C5-9561068F3E58}"/>
              </a:ext>
            </a:extLst>
          </p:cNvPr>
          <p:cNvSpPr/>
          <p:nvPr/>
        </p:nvSpPr>
        <p:spPr>
          <a:xfrm rot="18900000">
            <a:off x="7435368" y="5577245"/>
            <a:ext cx="1236451" cy="330679"/>
          </a:xfrm>
          <a:prstGeom prst="rightArrow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7CE383C2-79BD-4581-B9F3-223F17D69A35}"/>
              </a:ext>
            </a:extLst>
          </p:cNvPr>
          <p:cNvSpPr/>
          <p:nvPr/>
        </p:nvSpPr>
        <p:spPr>
          <a:xfrm>
            <a:off x="7760704" y="3787837"/>
            <a:ext cx="762000" cy="474453"/>
          </a:xfrm>
          <a:prstGeom prst="rightArrow">
            <a:avLst/>
          </a:prstGeom>
          <a:solidFill>
            <a:srgbClr val="64C1DB"/>
          </a:solidFill>
          <a:ln>
            <a:solidFill>
              <a:srgbClr val="64C1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AE3781-E96B-4538-AAB0-EFD7290FBFF3}"/>
              </a:ext>
            </a:extLst>
          </p:cNvPr>
          <p:cNvSpPr txBox="1"/>
          <p:nvPr/>
        </p:nvSpPr>
        <p:spPr>
          <a:xfrm>
            <a:off x="8727023" y="6300712"/>
            <a:ext cx="335415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97810E"/>
                </a:solidFill>
              </a:rPr>
              <a:t>Adapted from Clarke 2018: 1931</a:t>
            </a:r>
            <a:endParaRPr lang="en-US">
              <a:solidFill>
                <a:srgbClr val="97810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64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C286A-9DAB-404F-BC36-DDEFD53BF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45234" y="-224346"/>
            <a:ext cx="1077439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97810E"/>
                </a:solidFill>
                <a:latin typeface="Calibri"/>
                <a:cs typeface="Calibri"/>
              </a:rPr>
              <a:t>DkIT Graduate Attribute Framework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6A6977-6F35-443E-9E4D-3E9E018B8D9A}"/>
              </a:ext>
            </a:extLst>
          </p:cNvPr>
          <p:cNvGrpSpPr/>
          <p:nvPr/>
        </p:nvGrpSpPr>
        <p:grpSpPr>
          <a:xfrm>
            <a:off x="294639" y="1004592"/>
            <a:ext cx="8281354" cy="5520906"/>
            <a:chOff x="1570007" y="1189006"/>
            <a:chExt cx="8281354" cy="5520906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BAD48F9-01AE-4792-96B8-14FAAE590883}"/>
                </a:ext>
              </a:extLst>
            </p:cNvPr>
            <p:cNvSpPr/>
            <p:nvPr/>
          </p:nvSpPr>
          <p:spPr>
            <a:xfrm>
              <a:off x="1570007" y="1189006"/>
              <a:ext cx="3939395" cy="2659810"/>
            </a:xfrm>
            <a:prstGeom prst="rect">
              <a:avLst/>
            </a:prstGeom>
            <a:solidFill>
              <a:srgbClr val="64C1DB"/>
            </a:solidFill>
            <a:ln>
              <a:solidFill>
                <a:srgbClr val="64C1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54441A8-3739-445D-A034-453FBA3C712C}"/>
                </a:ext>
              </a:extLst>
            </p:cNvPr>
            <p:cNvGrpSpPr/>
            <p:nvPr/>
          </p:nvGrpSpPr>
          <p:grpSpPr>
            <a:xfrm>
              <a:off x="1570007" y="1189008"/>
              <a:ext cx="8281354" cy="5520904"/>
              <a:chOff x="1570007" y="1203385"/>
              <a:chExt cx="8281354" cy="5520904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9C584EB-7E78-4DF0-9AA2-E32DBC7440E9}"/>
                  </a:ext>
                </a:extLst>
              </p:cNvPr>
              <p:cNvSpPr/>
              <p:nvPr/>
            </p:nvSpPr>
            <p:spPr>
              <a:xfrm>
                <a:off x="5710687" y="1203385"/>
                <a:ext cx="3939395" cy="2659810"/>
              </a:xfrm>
              <a:prstGeom prst="rect">
                <a:avLst/>
              </a:prstGeom>
              <a:solidFill>
                <a:srgbClr val="FBAF17"/>
              </a:solidFill>
              <a:ln>
                <a:solidFill>
                  <a:srgbClr val="FBAF1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6D24F6-B840-49D3-BAA6-CB97A34567B0}"/>
                  </a:ext>
                </a:extLst>
              </p:cNvPr>
              <p:cNvSpPr/>
              <p:nvPr/>
            </p:nvSpPr>
            <p:spPr>
              <a:xfrm>
                <a:off x="5710687" y="4064479"/>
                <a:ext cx="3939395" cy="2659810"/>
              </a:xfrm>
              <a:prstGeom prst="rect">
                <a:avLst/>
              </a:prstGeom>
              <a:solidFill>
                <a:srgbClr val="91C847"/>
              </a:solidFill>
              <a:ln>
                <a:solidFill>
                  <a:srgbClr val="91C8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5DD47D5-E380-43BB-8E9A-A9F7400C9DE5}"/>
                  </a:ext>
                </a:extLst>
              </p:cNvPr>
              <p:cNvSpPr/>
              <p:nvPr/>
            </p:nvSpPr>
            <p:spPr>
              <a:xfrm>
                <a:off x="1570007" y="4064478"/>
                <a:ext cx="3939395" cy="2659810"/>
              </a:xfrm>
              <a:prstGeom prst="rect">
                <a:avLst/>
              </a:prstGeom>
              <a:solidFill>
                <a:srgbClr val="CD14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Speech Bubble: Rectangle with Corners Rounded 27">
                <a:extLst>
                  <a:ext uri="{FF2B5EF4-FFF2-40B4-BE49-F238E27FC236}">
                    <a16:creationId xmlns:a16="http://schemas.microsoft.com/office/drawing/2014/main" id="{9CF2659B-84A6-430F-BFB4-1D1BCA8E4259}"/>
                  </a:ext>
                </a:extLst>
              </p:cNvPr>
              <p:cNvSpPr/>
              <p:nvPr/>
            </p:nvSpPr>
            <p:spPr>
              <a:xfrm>
                <a:off x="6271400" y="4244109"/>
                <a:ext cx="3579959" cy="2415394"/>
              </a:xfrm>
              <a:prstGeom prst="wedgeRoundRectCallou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endParaRPr lang="en-US" sz="3400" b="1">
                  <a:solidFill>
                    <a:schemeClr val="accent4">
                      <a:lumMod val="50000"/>
                    </a:schemeClr>
                  </a:solidFill>
                  <a:cs typeface="Calibri"/>
                </a:endParaRPr>
              </a:p>
              <a:p>
                <a:r>
                  <a:rPr lang="en-US" sz="3400" b="1">
                    <a:solidFill>
                      <a:srgbClr val="FFFFFF"/>
                    </a:solidFill>
                    <a:cs typeface="Calibri"/>
                  </a:rPr>
                  <a:t>C</a:t>
                </a:r>
                <a:r>
                  <a:rPr lang="en-US" sz="2400" b="1">
                    <a:solidFill>
                      <a:srgbClr val="FFFFFF"/>
                    </a:solidFill>
                    <a:cs typeface="Calibri"/>
                  </a:rPr>
                  <a:t>OLLABORATIVE</a:t>
                </a:r>
                <a:endParaRPr lang="en-US" b="1">
                  <a:solidFill>
                    <a:srgbClr val="91C847"/>
                  </a:solidFill>
                  <a:cs typeface="Calibri" panose="020F0502020204030204"/>
                </a:endParaRP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Teamworkers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Innovative Partners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Leaders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Networkers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Socially Enterprising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Operationally Savvy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>
                  <a:solidFill>
                    <a:srgbClr val="344B50"/>
                  </a:solidFill>
                  <a:cs typeface="Calibri"/>
                </a:endParaRPr>
              </a:p>
              <a:p>
                <a:pPr marL="342900" indent="-342900" algn="ctr">
                  <a:buFont typeface="Arial"/>
                  <a:buChar char="•"/>
                </a:pPr>
                <a:endParaRPr lang="en-US">
                  <a:solidFill>
                    <a:srgbClr val="002060"/>
                  </a:solidFill>
                  <a:cs typeface="Calibri"/>
                </a:endParaRPr>
              </a:p>
              <a:p>
                <a:pPr algn="ctr"/>
                <a:endParaRPr lang="en-US">
                  <a:solidFill>
                    <a:srgbClr val="002060"/>
                  </a:solidFill>
                  <a:cs typeface="Calibri"/>
                </a:endParaRPr>
              </a:p>
            </p:txBody>
          </p:sp>
          <p:sp>
            <p:nvSpPr>
              <p:cNvPr id="29" name="Speech Bubble: Rectangle with Corners Rounded 28">
                <a:extLst>
                  <a:ext uri="{FF2B5EF4-FFF2-40B4-BE49-F238E27FC236}">
                    <a16:creationId xmlns:a16="http://schemas.microsoft.com/office/drawing/2014/main" id="{F65ABEDE-1F72-4066-B792-1A5695AA8091}"/>
                  </a:ext>
                </a:extLst>
              </p:cNvPr>
              <p:cNvSpPr/>
              <p:nvPr/>
            </p:nvSpPr>
            <p:spPr>
              <a:xfrm>
                <a:off x="6271401" y="1411768"/>
                <a:ext cx="3579960" cy="2415394"/>
              </a:xfrm>
              <a:prstGeom prst="wedgeRoundRectCallou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endParaRPr lang="en-US" sz="3400" b="1">
                  <a:solidFill>
                    <a:schemeClr val="accent4">
                      <a:lumMod val="50000"/>
                    </a:schemeClr>
                  </a:solidFill>
                  <a:cs typeface="Calibri"/>
                </a:endParaRPr>
              </a:p>
              <a:p>
                <a:r>
                  <a:rPr lang="en-US" sz="3400" b="1">
                    <a:solidFill>
                      <a:srgbClr val="FFFFFF"/>
                    </a:solidFill>
                    <a:cs typeface="Calibri"/>
                  </a:rPr>
                  <a:t>C</a:t>
                </a:r>
                <a:r>
                  <a:rPr lang="en-US" sz="2400" b="1">
                    <a:solidFill>
                      <a:srgbClr val="FFFFFF"/>
                    </a:solidFill>
                    <a:cs typeface="Calibri"/>
                  </a:rPr>
                  <a:t>OMMUNICATIVE</a:t>
                </a:r>
                <a:endParaRPr lang="en-US" b="1">
                  <a:solidFill>
                    <a:srgbClr val="FFFFFF"/>
                  </a:solidFill>
                  <a:cs typeface="Calibri" panose="020F0502020204030204"/>
                </a:endParaRP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 panose="020F0502020204030204"/>
                  </a:rPr>
                  <a:t>Communicators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 panose="020F0502020204030204"/>
                  </a:rPr>
                  <a:t>Public Engagers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 panose="020F0502020204030204"/>
                  </a:rPr>
                  <a:t>Creative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Digitally Fluent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Emotionally Intelligent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Self-Promoters</a:t>
                </a:r>
                <a:endParaRPr lang="en-US" b="1">
                  <a:solidFill>
                    <a:srgbClr val="FFFFFF"/>
                  </a:solidFill>
                  <a:cs typeface="Calibri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>
                  <a:solidFill>
                    <a:srgbClr val="344B50"/>
                  </a:solidFill>
                  <a:cs typeface="Calibri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>
                  <a:solidFill>
                    <a:srgbClr val="002060"/>
                  </a:solidFill>
                  <a:cs typeface="Calibri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>
                  <a:solidFill>
                    <a:srgbClr val="002060"/>
                  </a:solidFill>
                  <a:cs typeface="Calibri"/>
                </a:endParaRPr>
              </a:p>
            </p:txBody>
          </p:sp>
          <p:sp>
            <p:nvSpPr>
              <p:cNvPr id="30" name="Speech Bubble: Rectangle with Corners Rounded 29">
                <a:extLst>
                  <a:ext uri="{FF2B5EF4-FFF2-40B4-BE49-F238E27FC236}">
                    <a16:creationId xmlns:a16="http://schemas.microsoft.com/office/drawing/2014/main" id="{DEB4DF97-38C2-483E-9E35-C74698126272}"/>
                  </a:ext>
                </a:extLst>
              </p:cNvPr>
              <p:cNvSpPr/>
              <p:nvPr/>
            </p:nvSpPr>
            <p:spPr>
              <a:xfrm>
                <a:off x="2231361" y="4244108"/>
                <a:ext cx="3579960" cy="2415394"/>
              </a:xfrm>
              <a:prstGeom prst="wedgeRoundRectCallou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endParaRPr lang="en-US" sz="3400" b="1">
                  <a:solidFill>
                    <a:schemeClr val="accent4">
                      <a:lumMod val="50000"/>
                    </a:schemeClr>
                  </a:solidFill>
                  <a:cs typeface="Calibri"/>
                </a:endParaRPr>
              </a:p>
              <a:p>
                <a:r>
                  <a:rPr lang="en-US" sz="3400" b="1">
                    <a:solidFill>
                      <a:srgbClr val="FFFFFF"/>
                    </a:solidFill>
                    <a:cs typeface="Calibri"/>
                  </a:rPr>
                  <a:t>C</a:t>
                </a:r>
                <a:r>
                  <a:rPr lang="en-US" sz="2400" b="1">
                    <a:solidFill>
                      <a:srgbClr val="FFFFFF"/>
                    </a:solidFill>
                    <a:cs typeface="Calibri"/>
                  </a:rPr>
                  <a:t>ONFIDENT</a:t>
                </a:r>
                <a:endParaRPr lang="en-US">
                  <a:solidFill>
                    <a:srgbClr val="FFFFFF"/>
                  </a:solidFill>
                  <a:cs typeface="Calibri"/>
                </a:endParaRP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Professionally Confident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Flexible &amp; Adaptive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Critical Thinkers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Problem Solvers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Lifelong Learners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Resilient</a:t>
                </a:r>
                <a:endParaRPr lang="en-US">
                  <a:solidFill>
                    <a:srgbClr val="FFFFFF"/>
                  </a:solidFill>
                  <a:cs typeface="Calibri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800">
                  <a:solidFill>
                    <a:srgbClr val="002060"/>
                  </a:solidFill>
                  <a:cs typeface="Calibri"/>
                </a:endParaRPr>
              </a:p>
              <a:p>
                <a:pPr algn="ctr"/>
                <a:endParaRPr lang="en-US" sz="2400">
                  <a:solidFill>
                    <a:srgbClr val="002060"/>
                  </a:solidFill>
                  <a:cs typeface="Calibri"/>
                </a:endParaRPr>
              </a:p>
            </p:txBody>
          </p:sp>
          <p:sp>
            <p:nvSpPr>
              <p:cNvPr id="31" name="Speech Bubble: Rectangle with Corners Rounded 30">
                <a:extLst>
                  <a:ext uri="{FF2B5EF4-FFF2-40B4-BE49-F238E27FC236}">
                    <a16:creationId xmlns:a16="http://schemas.microsoft.com/office/drawing/2014/main" id="{E92363EB-9F85-4D51-AD16-A329CEBB3366}"/>
                  </a:ext>
                </a:extLst>
              </p:cNvPr>
              <p:cNvSpPr/>
              <p:nvPr/>
            </p:nvSpPr>
            <p:spPr>
              <a:xfrm>
                <a:off x="2343123" y="1432087"/>
                <a:ext cx="3579960" cy="2415394"/>
              </a:xfrm>
              <a:prstGeom prst="wedgeRoundRectCallou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r>
                  <a:rPr lang="en-US" sz="3400" b="1">
                    <a:solidFill>
                      <a:srgbClr val="FFFFFF"/>
                    </a:solidFill>
                    <a:cs typeface="Calibri"/>
                  </a:rPr>
                  <a:t>P</a:t>
                </a:r>
                <a:r>
                  <a:rPr lang="en-US" sz="2400" b="1">
                    <a:solidFill>
                      <a:srgbClr val="FFFFFF"/>
                    </a:solidFill>
                    <a:cs typeface="Calibri"/>
                  </a:rPr>
                  <a:t>RACTICAL</a:t>
                </a:r>
                <a:endParaRPr lang="en-US" sz="3400" b="1">
                  <a:solidFill>
                    <a:srgbClr val="FFFFFF"/>
                  </a:solidFill>
                  <a:cs typeface="Calibri"/>
                </a:endParaRP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Technically Skilled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Knowledgeable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Practical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Work Ready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ea typeface="+mn-lt"/>
                    <a:cs typeface="+mn-lt"/>
                  </a:rPr>
                  <a:t>Enterprising</a:t>
                </a:r>
              </a:p>
              <a:p>
                <a:pPr marL="342900" indent="-342900">
                  <a:buFont typeface="Wingdings"/>
                  <a:buChar char="ü"/>
                </a:pPr>
                <a:r>
                  <a:rPr lang="en-US" b="1">
                    <a:solidFill>
                      <a:srgbClr val="FFFFFF"/>
                    </a:solidFill>
                    <a:cs typeface="Calibri"/>
                  </a:rPr>
                  <a:t>Data Fluent</a:t>
                </a:r>
              </a:p>
              <a:p>
                <a:endParaRPr lang="en-US">
                  <a:solidFill>
                    <a:srgbClr val="002060"/>
                  </a:solidFill>
                  <a:cs typeface="Calibri"/>
                </a:endParaRPr>
              </a:p>
            </p:txBody>
          </p:sp>
        </p:grpSp>
      </p:grpSp>
      <p:sp>
        <p:nvSpPr>
          <p:cNvPr id="34" name="Cross 33">
            <a:extLst>
              <a:ext uri="{FF2B5EF4-FFF2-40B4-BE49-F238E27FC236}">
                <a16:creationId xmlns:a16="http://schemas.microsoft.com/office/drawing/2014/main" id="{E53B0D1C-E502-4BD7-BEAF-2C0A2FE5ED76}"/>
              </a:ext>
            </a:extLst>
          </p:cNvPr>
          <p:cNvSpPr/>
          <p:nvPr/>
        </p:nvSpPr>
        <p:spPr>
          <a:xfrm>
            <a:off x="8556506" y="3517241"/>
            <a:ext cx="575093" cy="575094"/>
          </a:xfrm>
          <a:prstGeom prst="plus">
            <a:avLst/>
          </a:prstGeom>
          <a:solidFill>
            <a:srgbClr val="0D004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F86A81-21F6-41FB-85FD-27C6B8FA388F}"/>
              </a:ext>
            </a:extLst>
          </p:cNvPr>
          <p:cNvSpPr/>
          <p:nvPr/>
        </p:nvSpPr>
        <p:spPr>
          <a:xfrm>
            <a:off x="4242398" y="1043437"/>
            <a:ext cx="201283" cy="5520904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980674-D7FF-4381-BF5A-B20EFC91A4E7}"/>
              </a:ext>
            </a:extLst>
          </p:cNvPr>
          <p:cNvSpPr/>
          <p:nvPr/>
        </p:nvSpPr>
        <p:spPr>
          <a:xfrm rot="5400000">
            <a:off x="4242398" y="-236148"/>
            <a:ext cx="201283" cy="8080073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8FC2B7-4F86-4582-86F4-639C178BAD49}"/>
              </a:ext>
            </a:extLst>
          </p:cNvPr>
          <p:cNvSpPr/>
          <p:nvPr/>
        </p:nvSpPr>
        <p:spPr>
          <a:xfrm rot="5400000">
            <a:off x="4242397" y="2624947"/>
            <a:ext cx="201283" cy="8080073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4C21CA-7D8D-4513-B644-4B959A2CCEC3}"/>
              </a:ext>
            </a:extLst>
          </p:cNvPr>
          <p:cNvSpPr/>
          <p:nvPr/>
        </p:nvSpPr>
        <p:spPr>
          <a:xfrm rot="5400000">
            <a:off x="4343998" y="-3097242"/>
            <a:ext cx="201283" cy="8080073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E308455-C7C2-4C9F-BAEC-AB094E22A269}"/>
              </a:ext>
            </a:extLst>
          </p:cNvPr>
          <p:cNvSpPr/>
          <p:nvPr/>
        </p:nvSpPr>
        <p:spPr>
          <a:xfrm rot="10800000">
            <a:off x="8354323" y="842153"/>
            <a:ext cx="201283" cy="5923470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743B1F-6BE3-4012-97CB-12FEAF3707D7}"/>
              </a:ext>
            </a:extLst>
          </p:cNvPr>
          <p:cNvSpPr/>
          <p:nvPr/>
        </p:nvSpPr>
        <p:spPr>
          <a:xfrm rot="10800000">
            <a:off x="101719" y="842152"/>
            <a:ext cx="201283" cy="5923470"/>
          </a:xfrm>
          <a:prstGeom prst="rect">
            <a:avLst/>
          </a:prstGeom>
          <a:solidFill>
            <a:srgbClr val="0D0047"/>
          </a:solidFill>
          <a:ln>
            <a:solidFill>
              <a:srgbClr val="0D00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D1D66D-12E6-4A50-A5C4-791D8DAC26D0}"/>
              </a:ext>
            </a:extLst>
          </p:cNvPr>
          <p:cNvSpPr/>
          <p:nvPr/>
        </p:nvSpPr>
        <p:spPr>
          <a:xfrm>
            <a:off x="9315812" y="840357"/>
            <a:ext cx="2659807" cy="5923470"/>
          </a:xfrm>
          <a:prstGeom prst="rect">
            <a:avLst/>
          </a:prstGeom>
          <a:solidFill>
            <a:srgbClr val="0D004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ED881B1F-3BCB-4281-AED6-E1628E9FEAA2}"/>
              </a:ext>
            </a:extLst>
          </p:cNvPr>
          <p:cNvSpPr txBox="1">
            <a:spLocks/>
          </p:cNvSpPr>
          <p:nvPr/>
        </p:nvSpPr>
        <p:spPr>
          <a:xfrm>
            <a:off x="5280804" y="667050"/>
            <a:ext cx="107743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lang="en-US" sz="3000" b="1">
                <a:solidFill>
                  <a:srgbClr val="FFFFFF"/>
                </a:solidFill>
                <a:latin typeface="Calibri"/>
                <a:cs typeface="Calibri"/>
              </a:rPr>
              <a:t>INDSETS</a:t>
            </a:r>
            <a:endParaRPr lang="en-US" sz="300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625664E-9FFC-4DDA-BC01-514CB70DBBF5}"/>
              </a:ext>
            </a:extLst>
          </p:cNvPr>
          <p:cNvSpPr/>
          <p:nvPr/>
        </p:nvSpPr>
        <p:spPr>
          <a:xfrm>
            <a:off x="9474859" y="1718274"/>
            <a:ext cx="2386639" cy="1797169"/>
          </a:xfrm>
          <a:prstGeom prst="ellipse">
            <a:avLst/>
          </a:prstGeom>
          <a:noFill/>
          <a:ln>
            <a:solidFill>
              <a:srgbClr val="978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300" b="1">
                <a:solidFill>
                  <a:srgbClr val="FFC000"/>
                </a:solidFill>
                <a:cs typeface="Calibri"/>
              </a:rPr>
              <a:t>POSITIVE ATTITUDE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C9AD807-85BF-466E-9EF8-25F71E907EBF}"/>
              </a:ext>
            </a:extLst>
          </p:cNvPr>
          <p:cNvSpPr/>
          <p:nvPr/>
        </p:nvSpPr>
        <p:spPr>
          <a:xfrm>
            <a:off x="9474858" y="3112876"/>
            <a:ext cx="2386639" cy="1825923"/>
          </a:xfrm>
          <a:prstGeom prst="ellipse">
            <a:avLst/>
          </a:prstGeom>
          <a:noFill/>
          <a:ln>
            <a:solidFill>
              <a:srgbClr val="978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CD1442"/>
                </a:solidFill>
                <a:cs typeface="Calibri"/>
              </a:rPr>
              <a:t>ADAPTABLE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61F9D43-6879-4295-989F-034AC93728CA}"/>
              </a:ext>
            </a:extLst>
          </p:cNvPr>
          <p:cNvSpPr/>
          <p:nvPr/>
        </p:nvSpPr>
        <p:spPr>
          <a:xfrm>
            <a:off x="9532367" y="4536235"/>
            <a:ext cx="2329130" cy="1825923"/>
          </a:xfrm>
          <a:prstGeom prst="ellipse">
            <a:avLst/>
          </a:prstGeom>
          <a:noFill/>
          <a:ln>
            <a:solidFill>
              <a:srgbClr val="9781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91C847"/>
                </a:solidFill>
                <a:cs typeface="Calibri"/>
              </a:rPr>
              <a:t>RESILIENT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5954B5-C22E-4823-8B42-AFC82DE6418E}"/>
              </a:ext>
            </a:extLst>
          </p:cNvPr>
          <p:cNvSpPr/>
          <p:nvPr/>
        </p:nvSpPr>
        <p:spPr>
          <a:xfrm>
            <a:off x="9247517" y="3647535"/>
            <a:ext cx="129398" cy="3163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3039FED-1AFD-4B79-A6A1-457F12C2AF0B}"/>
              </a:ext>
            </a:extLst>
          </p:cNvPr>
          <p:cNvSpPr/>
          <p:nvPr/>
        </p:nvSpPr>
        <p:spPr>
          <a:xfrm>
            <a:off x="1109933" y="182593"/>
            <a:ext cx="10121657" cy="6498564"/>
          </a:xfrm>
          <a:prstGeom prst="rect">
            <a:avLst/>
          </a:prstGeom>
          <a:solidFill>
            <a:srgbClr val="9781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600" dirty="0">
                <a:solidFill>
                  <a:srgbClr val="FFFFFF"/>
                </a:solidFill>
                <a:ea typeface="+mn-lt"/>
                <a:cs typeface="+mn-lt"/>
              </a:rPr>
              <a:t> The priorities identified in this strategy will also be actioned and </a:t>
            </a:r>
          </a:p>
          <a:p>
            <a:r>
              <a:rPr lang="en-US" sz="2600" dirty="0">
                <a:solidFill>
                  <a:srgbClr val="FFFFFF"/>
                </a:solidFill>
                <a:ea typeface="+mn-lt"/>
                <a:cs typeface="+mn-lt"/>
              </a:rPr>
              <a:t>  achieved through policy and process directives arising from:</a:t>
            </a:r>
            <a:endParaRPr lang="en-US" sz="2600" dirty="0">
              <a:solidFill>
                <a:srgbClr val="FFFFFF"/>
              </a:solidFill>
              <a:cs typeface="Calibri"/>
            </a:endParaRPr>
          </a:p>
          <a:p>
            <a:endParaRPr lang="en-US" sz="2200" b="1">
              <a:ea typeface="+mn-lt"/>
              <a:cs typeface="+mn-lt"/>
            </a:endParaRP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The </a:t>
            </a:r>
            <a:r>
              <a:rPr lang="en-US" sz="2200" dirty="0" err="1">
                <a:ea typeface="+mn-lt"/>
                <a:cs typeface="+mn-lt"/>
              </a:rPr>
              <a:t>DkIT</a:t>
            </a:r>
            <a:r>
              <a:rPr lang="en-US" sz="2200" dirty="0">
                <a:ea typeface="+mn-lt"/>
                <a:cs typeface="+mn-lt"/>
              </a:rPr>
              <a:t> Strategic Plan 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The </a:t>
            </a:r>
            <a:r>
              <a:rPr lang="en-US" sz="2200" dirty="0" err="1">
                <a:ea typeface="+mn-lt"/>
                <a:cs typeface="+mn-lt"/>
              </a:rPr>
              <a:t>DkIT</a:t>
            </a:r>
            <a:r>
              <a:rPr lang="en-US" sz="2200" dirty="0">
                <a:ea typeface="+mn-lt"/>
                <a:cs typeface="+mn-lt"/>
              </a:rPr>
              <a:t> Education Strategy 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The Academic Council, the University Management Team and the Governing Authority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The Higher Education Authority (HEA), Quality Qualifications Ireland (QQI), the National Framework of Qualifications (NFQ), and relevant Professional Statutory and Regulatory Body requirements. </a:t>
            </a:r>
          </a:p>
          <a:p>
            <a:pPr algn="ctr"/>
            <a:endParaRPr lang="en-US" sz="2200">
              <a:ea typeface="+mn-lt"/>
              <a:cs typeface="+mn-lt"/>
            </a:endParaRPr>
          </a:p>
          <a:p>
            <a:pPr algn="ctr"/>
            <a:r>
              <a:rPr lang="en-US" sz="2600" i="1" dirty="0" err="1">
                <a:solidFill>
                  <a:srgbClr val="FFFFFF"/>
                </a:solidFill>
                <a:ea typeface="+mn-lt"/>
                <a:cs typeface="+mn-lt"/>
              </a:rPr>
              <a:t>Cognisance</a:t>
            </a:r>
            <a:r>
              <a:rPr lang="en-US" sz="2600" i="1" dirty="0">
                <a:solidFill>
                  <a:srgbClr val="FFFFFF"/>
                </a:solidFill>
                <a:ea typeface="+mn-lt"/>
                <a:cs typeface="+mn-lt"/>
              </a:rPr>
              <a:t> will also be taken of: </a:t>
            </a:r>
          </a:p>
          <a:p>
            <a:pPr algn="ctr"/>
            <a:endParaRPr lang="en-US" sz="2600">
              <a:ea typeface="+mn-lt"/>
              <a:cs typeface="+mn-lt"/>
            </a:endParaRP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Ireland’s National Skills Strategy 2025 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Government Action Plans for Education </a:t>
            </a:r>
          </a:p>
          <a:p>
            <a:pPr marL="914400" lvl="1" indent="-457200">
              <a:buAutoNum type="arabicPeriod"/>
            </a:pPr>
            <a:r>
              <a:rPr lang="en-US" sz="2200" dirty="0">
                <a:ea typeface="+mn-lt"/>
                <a:cs typeface="+mn-lt"/>
              </a:rPr>
              <a:t>Irish Survey of Student Engagement </a:t>
            </a:r>
            <a:endParaRPr lang="en-US" sz="2200" dirty="0">
              <a:cs typeface="Calibri"/>
            </a:endParaRPr>
          </a:p>
        </p:txBody>
      </p:sp>
      <p:pic>
        <p:nvPicPr>
          <p:cNvPr id="2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9017FE-C4DC-48DF-B736-1EE665F20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7494" y="5081174"/>
            <a:ext cx="2743200" cy="14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702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Technology Changemakers</vt:lpstr>
      <vt:lpstr>DkIT's Model of Graduate Employability</vt:lpstr>
      <vt:lpstr>DkIT Graduate Attribute Framework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82</cp:revision>
  <dcterms:created xsi:type="dcterms:W3CDTF">2021-06-25T10:37:29Z</dcterms:created>
  <dcterms:modified xsi:type="dcterms:W3CDTF">2022-04-25T23:45:00Z</dcterms:modified>
</cp:coreProperties>
</file>